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3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5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diagrams/data2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ata4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ata6.xml" ContentType="application/vnd.openxmlformats-officedocument.drawingml.diagramData+xml"/>
  <Override PartName="/ppt/diagrams/layout30.xml" ContentType="application/vnd.openxmlformats-officedocument.drawingml.diagramLayout+xml"/>
  <Override PartName="/ppt/diagrams/quickStyle30.xml" ContentType="application/vnd.openxmlformats-officedocument.drawingml.diagramStyle+xml"/>
  <Override PartName="/ppt/diagrams/colors30.xml" ContentType="application/vnd.openxmlformats-officedocument.drawingml.diagramColor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4"/>
  </p:notesMasterIdLst>
  <p:sldIdLst>
    <p:sldId id="377" r:id="rId2"/>
    <p:sldId id="257" r:id="rId3"/>
    <p:sldId id="492" r:id="rId4"/>
    <p:sldId id="424" r:id="rId5"/>
    <p:sldId id="451" r:id="rId6"/>
    <p:sldId id="263" r:id="rId7"/>
    <p:sldId id="454" r:id="rId8"/>
    <p:sldId id="456" r:id="rId9"/>
    <p:sldId id="458" r:id="rId10"/>
    <p:sldId id="496" r:id="rId11"/>
    <p:sldId id="460" r:id="rId12"/>
    <p:sldId id="495" r:id="rId13"/>
    <p:sldId id="506" r:id="rId14"/>
    <p:sldId id="493" r:id="rId15"/>
    <p:sldId id="459" r:id="rId16"/>
    <p:sldId id="432" r:id="rId17"/>
    <p:sldId id="468" r:id="rId18"/>
    <p:sldId id="466" r:id="rId19"/>
    <p:sldId id="469" r:id="rId20"/>
    <p:sldId id="465" r:id="rId21"/>
    <p:sldId id="471" r:id="rId22"/>
    <p:sldId id="473" r:id="rId23"/>
    <p:sldId id="474" r:id="rId24"/>
    <p:sldId id="475" r:id="rId25"/>
    <p:sldId id="477" r:id="rId26"/>
    <p:sldId id="478" r:id="rId27"/>
    <p:sldId id="472" r:id="rId28"/>
    <p:sldId id="523" r:id="rId29"/>
    <p:sldId id="470" r:id="rId30"/>
    <p:sldId id="497" r:id="rId31"/>
    <p:sldId id="499" r:id="rId32"/>
    <p:sldId id="480" r:id="rId33"/>
    <p:sldId id="256" r:id="rId34"/>
    <p:sldId id="501" r:id="rId35"/>
    <p:sldId id="502" r:id="rId36"/>
    <p:sldId id="448" r:id="rId37"/>
    <p:sldId id="505" r:id="rId38"/>
    <p:sldId id="509" r:id="rId39"/>
    <p:sldId id="508" r:id="rId40"/>
    <p:sldId id="512" r:id="rId41"/>
    <p:sldId id="513" r:id="rId42"/>
    <p:sldId id="514" r:id="rId43"/>
    <p:sldId id="517" r:id="rId44"/>
    <p:sldId id="483" r:id="rId45"/>
    <p:sldId id="516" r:id="rId46"/>
    <p:sldId id="515" r:id="rId47"/>
    <p:sldId id="484" r:id="rId48"/>
    <p:sldId id="518" r:id="rId49"/>
    <p:sldId id="520" r:id="rId50"/>
    <p:sldId id="521" r:id="rId51"/>
    <p:sldId id="485" r:id="rId52"/>
    <p:sldId id="486" r:id="rId53"/>
    <p:sldId id="519" r:id="rId54"/>
    <p:sldId id="498" r:id="rId55"/>
    <p:sldId id="522" r:id="rId56"/>
    <p:sldId id="487" r:id="rId57"/>
    <p:sldId id="346" r:id="rId58"/>
    <p:sldId id="267" r:id="rId59"/>
    <p:sldId id="476" r:id="rId60"/>
    <p:sldId id="524" r:id="rId61"/>
    <p:sldId id="503" r:id="rId62"/>
    <p:sldId id="510" r:id="rId6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D6D3CB8D-C5FE-4F85-97E1-008DE64A5D47}">
          <p14:sldIdLst>
            <p14:sldId id="377"/>
          </p14:sldIdLst>
        </p14:section>
        <p14:section name="Introduction" id="{2FD0FF71-F5FC-4EB7-B2CB-B31E4CBECD79}">
          <p14:sldIdLst>
            <p14:sldId id="257"/>
            <p14:sldId id="492"/>
          </p14:sldIdLst>
        </p14:section>
        <p14:section name="I. CBOW" id="{832A3431-DF4C-497C-BB90-EAE5445AAC67}">
          <p14:sldIdLst>
            <p14:sldId id="424"/>
          </p14:sldIdLst>
        </p14:section>
        <p14:section name="II.1. SkipGRAM" id="{51C241CE-FC4A-4B26-9228-D3637617A4FE}">
          <p14:sldIdLst>
            <p14:sldId id="451"/>
            <p14:sldId id="263"/>
            <p14:sldId id="454"/>
            <p14:sldId id="456"/>
            <p14:sldId id="458"/>
            <p14:sldId id="496"/>
            <p14:sldId id="460"/>
            <p14:sldId id="495"/>
            <p14:sldId id="506"/>
            <p14:sldId id="493"/>
            <p14:sldId id="459"/>
          </p14:sldIdLst>
        </p14:section>
        <p14:section name="II.2. Glove and Word2Vec" id="{ECD9F28E-3EF2-4991-9795-E5A054FDDB0C}">
          <p14:sldIdLst>
            <p14:sldId id="432"/>
            <p14:sldId id="468"/>
            <p14:sldId id="466"/>
          </p14:sldIdLst>
        </p14:section>
        <p14:section name="III.1. FastText" id="{C2670816-24EC-4A68-8987-FB71311AD2A9}">
          <p14:sldIdLst>
            <p14:sldId id="469"/>
            <p14:sldId id="465"/>
            <p14:sldId id="471"/>
            <p14:sldId id="473"/>
            <p14:sldId id="474"/>
            <p14:sldId id="475"/>
            <p14:sldId id="477"/>
            <p14:sldId id="478"/>
            <p14:sldId id="472"/>
            <p14:sldId id="523"/>
          </p14:sldIdLst>
        </p14:section>
        <p14:section name="III.2. ELMo" id="{8C257617-5F8C-473E-9E8C-6A272CEDF668}">
          <p14:sldIdLst>
            <p14:sldId id="470"/>
            <p14:sldId id="497"/>
            <p14:sldId id="499"/>
            <p14:sldId id="480"/>
            <p14:sldId id="256"/>
            <p14:sldId id="501"/>
            <p14:sldId id="502"/>
            <p14:sldId id="448"/>
            <p14:sldId id="505"/>
            <p14:sldId id="509"/>
            <p14:sldId id="508"/>
            <p14:sldId id="512"/>
            <p14:sldId id="513"/>
            <p14:sldId id="514"/>
            <p14:sldId id="517"/>
            <p14:sldId id="483"/>
            <p14:sldId id="516"/>
            <p14:sldId id="515"/>
            <p14:sldId id="484"/>
            <p14:sldId id="518"/>
            <p14:sldId id="520"/>
            <p14:sldId id="521"/>
            <p14:sldId id="485"/>
            <p14:sldId id="486"/>
            <p14:sldId id="519"/>
            <p14:sldId id="498"/>
            <p14:sldId id="522"/>
            <p14:sldId id="487"/>
          </p14:sldIdLst>
        </p14:section>
        <p14:section name="Conclusion" id="{09807B6E-2B76-45C8-B103-96D5021B68A6}">
          <p14:sldIdLst>
            <p14:sldId id="346"/>
          </p14:sldIdLst>
        </p14:section>
        <p14:section name="References and watchlist" id="{217B8593-1CA5-408D-B198-A5E6ACAB5948}">
          <p14:sldIdLst>
            <p14:sldId id="267"/>
            <p14:sldId id="476"/>
            <p14:sldId id="524"/>
          </p14:sldIdLst>
        </p14:section>
        <p14:section name="Backup Slides" id="{FD57E859-F20E-4376-BAEE-A86894CED430}">
          <p14:sldIdLst>
            <p14:sldId id="503"/>
            <p14:sldId id="51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E494D59-A397-4785-A787-4DF4AE51565E}" v="9" dt="2023-03-14T05:43:15.44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6292" autoAdjust="0"/>
  </p:normalViewPr>
  <p:slideViewPr>
    <p:cSldViewPr snapToGrid="0">
      <p:cViewPr varScale="1">
        <p:scale>
          <a:sx n="78" d="100"/>
          <a:sy n="78" d="100"/>
        </p:scale>
        <p:origin x="85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69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tthieu De Mari" userId="dfb708c9-d8dc-439f-9a3b-c772bf4a311c" providerId="ADAL" clId="{A00E23BF-1E32-4616-90F2-53C5FBBB2A65}"/>
    <pc:docChg chg="custSel modSld">
      <pc:chgData name="Matthieu De Mari" userId="dfb708c9-d8dc-439f-9a3b-c772bf4a311c" providerId="ADAL" clId="{A00E23BF-1E32-4616-90F2-53C5FBBB2A65}" dt="2022-10-19T06:34:11.752" v="255" actId="20577"/>
      <pc:docMkLst>
        <pc:docMk/>
      </pc:docMkLst>
      <pc:sldChg chg="modSp mod">
        <pc:chgData name="Matthieu De Mari" userId="dfb708c9-d8dc-439f-9a3b-c772bf4a311c" providerId="ADAL" clId="{A00E23BF-1E32-4616-90F2-53C5FBBB2A65}" dt="2022-10-19T06:34:11.752" v="255" actId="20577"/>
        <pc:sldMkLst>
          <pc:docMk/>
          <pc:sldMk cId="1040156172" sldId="377"/>
        </pc:sldMkLst>
        <pc:spChg chg="mod">
          <ac:chgData name="Matthieu De Mari" userId="dfb708c9-d8dc-439f-9a3b-c772bf4a311c" providerId="ADAL" clId="{A00E23BF-1E32-4616-90F2-53C5FBBB2A65}" dt="2022-10-19T06:34:11.752" v="255" actId="20577"/>
          <ac:spMkLst>
            <pc:docMk/>
            <pc:sldMk cId="1040156172" sldId="377"/>
            <ac:spMk id="3" creationId="{816ABDE1-A047-4B53-92F2-67282914DD77}"/>
          </ac:spMkLst>
        </pc:spChg>
      </pc:sldChg>
      <pc:sldChg chg="addSp delSp modSp mod">
        <pc:chgData name="Matthieu De Mari" userId="dfb708c9-d8dc-439f-9a3b-c772bf4a311c" providerId="ADAL" clId="{A00E23BF-1E32-4616-90F2-53C5FBBB2A65}" dt="2022-10-18T09:01:45.328" v="246" actId="122"/>
        <pc:sldMkLst>
          <pc:docMk/>
          <pc:sldMk cId="3628295100" sldId="523"/>
        </pc:sldMkLst>
        <pc:spChg chg="add mod">
          <ac:chgData name="Matthieu De Mari" userId="dfb708c9-d8dc-439f-9a3b-c772bf4a311c" providerId="ADAL" clId="{A00E23BF-1E32-4616-90F2-53C5FBBB2A65}" dt="2022-10-18T09:01:45.328" v="246" actId="122"/>
          <ac:spMkLst>
            <pc:docMk/>
            <pc:sldMk cId="3628295100" sldId="523"/>
            <ac:spMk id="9" creationId="{B796CB28-123A-A1F6-E70B-9EA656F53A3C}"/>
          </ac:spMkLst>
        </pc:spChg>
        <pc:picChg chg="add mod">
          <ac:chgData name="Matthieu De Mari" userId="dfb708c9-d8dc-439f-9a3b-c772bf4a311c" providerId="ADAL" clId="{A00E23BF-1E32-4616-90F2-53C5FBBB2A65}" dt="2022-10-18T09:01:19.831" v="229" actId="1036"/>
          <ac:picMkLst>
            <pc:docMk/>
            <pc:sldMk cId="3628295100" sldId="523"/>
            <ac:picMk id="4" creationId="{2AD70F03-BD00-8E11-C968-FB63CC7B2B13}"/>
          </ac:picMkLst>
        </pc:picChg>
        <pc:picChg chg="add del mod">
          <ac:chgData name="Matthieu De Mari" userId="dfb708c9-d8dc-439f-9a3b-c772bf4a311c" providerId="ADAL" clId="{A00E23BF-1E32-4616-90F2-53C5FBBB2A65}" dt="2022-10-18T08:59:29.318" v="10" actId="478"/>
          <ac:picMkLst>
            <pc:docMk/>
            <pc:sldMk cId="3628295100" sldId="523"/>
            <ac:picMk id="6" creationId="{5D7362BF-780F-FFFD-B87F-6ED3CE47326B}"/>
          </ac:picMkLst>
        </pc:picChg>
        <pc:picChg chg="add del mod">
          <ac:chgData name="Matthieu De Mari" userId="dfb708c9-d8dc-439f-9a3b-c772bf4a311c" providerId="ADAL" clId="{A00E23BF-1E32-4616-90F2-53C5FBBB2A65}" dt="2022-10-18T09:00:47.155" v="180" actId="478"/>
          <ac:picMkLst>
            <pc:docMk/>
            <pc:sldMk cId="3628295100" sldId="523"/>
            <ac:picMk id="8" creationId="{DA1A2A12-1804-A86D-85ED-2073159B5837}"/>
          </ac:picMkLst>
        </pc:picChg>
        <pc:picChg chg="add mod">
          <ac:chgData name="Matthieu De Mari" userId="dfb708c9-d8dc-439f-9a3b-c772bf4a311c" providerId="ADAL" clId="{A00E23BF-1E32-4616-90F2-53C5FBBB2A65}" dt="2022-10-18T09:01:21.262" v="236" actId="1036"/>
          <ac:picMkLst>
            <pc:docMk/>
            <pc:sldMk cId="3628295100" sldId="523"/>
            <ac:picMk id="11" creationId="{9458C23A-CAB4-8F93-098B-5E7805FF681D}"/>
          </ac:picMkLst>
        </pc:picChg>
      </pc:sldChg>
    </pc:docChg>
  </pc:docChgLst>
  <pc:docChgLst>
    <pc:chgData name="Matthieu De Mari" userId="dfb708c9-d8dc-439f-9a3b-c772bf4a311c" providerId="ADAL" clId="{0E494D59-A397-4785-A787-4DF4AE51565E}"/>
    <pc:docChg chg="undo custSel addSld delSld modSld modSection">
      <pc:chgData name="Matthieu De Mari" userId="dfb708c9-d8dc-439f-9a3b-c772bf4a311c" providerId="ADAL" clId="{0E494D59-A397-4785-A787-4DF4AE51565E}" dt="2023-03-14T05:44:05.179" v="277" actId="20577"/>
      <pc:docMkLst>
        <pc:docMk/>
      </pc:docMkLst>
      <pc:sldChg chg="modSp mod">
        <pc:chgData name="Matthieu De Mari" userId="dfb708c9-d8dc-439f-9a3b-c772bf4a311c" providerId="ADAL" clId="{0E494D59-A397-4785-A787-4DF4AE51565E}" dt="2023-02-26T09:57:43.617" v="3" actId="20577"/>
        <pc:sldMkLst>
          <pc:docMk/>
          <pc:sldMk cId="3442501962" sldId="257"/>
        </pc:sldMkLst>
        <pc:spChg chg="mod">
          <ac:chgData name="Matthieu De Mari" userId="dfb708c9-d8dc-439f-9a3b-c772bf4a311c" providerId="ADAL" clId="{0E494D59-A397-4785-A787-4DF4AE51565E}" dt="2023-02-26T09:57:43.617" v="3" actId="20577"/>
          <ac:spMkLst>
            <pc:docMk/>
            <pc:sldMk cId="3442501962" sldId="257"/>
            <ac:spMk id="2" creationId="{49D40417-A4D3-4CE8-96E7-708E2439AE7B}"/>
          </ac:spMkLst>
        </pc:spChg>
      </pc:sldChg>
      <pc:sldChg chg="modSp mod">
        <pc:chgData name="Matthieu De Mari" userId="dfb708c9-d8dc-439f-9a3b-c772bf4a311c" providerId="ADAL" clId="{0E494D59-A397-4785-A787-4DF4AE51565E}" dt="2023-02-26T10:01:08.728" v="49" actId="20577"/>
        <pc:sldMkLst>
          <pc:docMk/>
          <pc:sldMk cId="1036081419" sldId="346"/>
        </pc:sldMkLst>
        <pc:spChg chg="mod">
          <ac:chgData name="Matthieu De Mari" userId="dfb708c9-d8dc-439f-9a3b-c772bf4a311c" providerId="ADAL" clId="{0E494D59-A397-4785-A787-4DF4AE51565E}" dt="2023-02-26T10:01:08.728" v="49" actId="20577"/>
          <ac:spMkLst>
            <pc:docMk/>
            <pc:sldMk cId="1036081419" sldId="346"/>
            <ac:spMk id="2" creationId="{11A08BA8-9DEC-4471-8590-434E8D8BB4A0}"/>
          </ac:spMkLst>
        </pc:spChg>
      </pc:sldChg>
      <pc:sldChg chg="modSp mod">
        <pc:chgData name="Matthieu De Mari" userId="dfb708c9-d8dc-439f-9a3b-c772bf4a311c" providerId="ADAL" clId="{0E494D59-A397-4785-A787-4DF4AE51565E}" dt="2023-02-26T09:57:41.097" v="1" actId="20577"/>
        <pc:sldMkLst>
          <pc:docMk/>
          <pc:sldMk cId="1040156172" sldId="377"/>
        </pc:sldMkLst>
        <pc:spChg chg="mod">
          <ac:chgData name="Matthieu De Mari" userId="dfb708c9-d8dc-439f-9a3b-c772bf4a311c" providerId="ADAL" clId="{0E494D59-A397-4785-A787-4DF4AE51565E}" dt="2023-02-26T09:57:41.097" v="1" actId="20577"/>
          <ac:spMkLst>
            <pc:docMk/>
            <pc:sldMk cId="1040156172" sldId="377"/>
            <ac:spMk id="2" creationId="{080CEB46-CC16-4D19-8C2C-AEE9471D8168}"/>
          </ac:spMkLst>
        </pc:spChg>
      </pc:sldChg>
      <pc:sldChg chg="add del">
        <pc:chgData name="Matthieu De Mari" userId="dfb708c9-d8dc-439f-9a3b-c772bf4a311c" providerId="ADAL" clId="{0E494D59-A397-4785-A787-4DF4AE51565E}" dt="2023-03-14T05:41:23.244" v="164" actId="47"/>
        <pc:sldMkLst>
          <pc:docMk/>
          <pc:sldMk cId="2549410147" sldId="447"/>
        </pc:sldMkLst>
      </pc:sldChg>
      <pc:sldChg chg="del">
        <pc:chgData name="Matthieu De Mari" userId="dfb708c9-d8dc-439f-9a3b-c772bf4a311c" providerId="ADAL" clId="{0E494D59-A397-4785-A787-4DF4AE51565E}" dt="2023-03-14T05:41:35.965" v="167" actId="47"/>
        <pc:sldMkLst>
          <pc:docMk/>
          <pc:sldMk cId="435148688" sldId="462"/>
        </pc:sldMkLst>
      </pc:sldChg>
      <pc:sldChg chg="del">
        <pc:chgData name="Matthieu De Mari" userId="dfb708c9-d8dc-439f-9a3b-c772bf4a311c" providerId="ADAL" clId="{0E494D59-A397-4785-A787-4DF4AE51565E}" dt="2023-02-28T06:58:45.588" v="152" actId="47"/>
        <pc:sldMkLst>
          <pc:docMk/>
          <pc:sldMk cId="520296160" sldId="463"/>
        </pc:sldMkLst>
      </pc:sldChg>
      <pc:sldChg chg="modSp mod">
        <pc:chgData name="Matthieu De Mari" userId="dfb708c9-d8dc-439f-9a3b-c772bf4a311c" providerId="ADAL" clId="{0E494D59-A397-4785-A787-4DF4AE51565E}" dt="2023-02-28T06:59:24.308" v="160" actId="207"/>
        <pc:sldMkLst>
          <pc:docMk/>
          <pc:sldMk cId="882385078" sldId="465"/>
        </pc:sldMkLst>
        <pc:spChg chg="mod">
          <ac:chgData name="Matthieu De Mari" userId="dfb708c9-d8dc-439f-9a3b-c772bf4a311c" providerId="ADAL" clId="{0E494D59-A397-4785-A787-4DF4AE51565E}" dt="2023-02-28T06:59:24.308" v="160" actId="207"/>
          <ac:spMkLst>
            <pc:docMk/>
            <pc:sldMk cId="882385078" sldId="465"/>
            <ac:spMk id="6" creationId="{77F8E0DD-75C0-4D25-AFAF-98E887E9BFC5}"/>
          </ac:spMkLst>
        </pc:spChg>
      </pc:sldChg>
      <pc:sldChg chg="modSp mod">
        <pc:chgData name="Matthieu De Mari" userId="dfb708c9-d8dc-439f-9a3b-c772bf4a311c" providerId="ADAL" clId="{0E494D59-A397-4785-A787-4DF4AE51565E}" dt="2023-03-14T02:19:52.921" v="163" actId="20577"/>
        <pc:sldMkLst>
          <pc:docMk/>
          <pc:sldMk cId="1001663383" sldId="466"/>
        </pc:sldMkLst>
        <pc:spChg chg="mod">
          <ac:chgData name="Matthieu De Mari" userId="dfb708c9-d8dc-439f-9a3b-c772bf4a311c" providerId="ADAL" clId="{0E494D59-A397-4785-A787-4DF4AE51565E}" dt="2023-03-14T02:19:52.921" v="163" actId="20577"/>
          <ac:spMkLst>
            <pc:docMk/>
            <pc:sldMk cId="1001663383" sldId="466"/>
            <ac:spMk id="3" creationId="{32A50FF4-53DB-4F2D-9303-8E9AC75E4F69}"/>
          </ac:spMkLst>
        </pc:spChg>
      </pc:sldChg>
      <pc:sldChg chg="modSp">
        <pc:chgData name="Matthieu De Mari" userId="dfb708c9-d8dc-439f-9a3b-c772bf4a311c" providerId="ADAL" clId="{0E494D59-A397-4785-A787-4DF4AE51565E}" dt="2023-02-26T10:00:02.471" v="34" actId="20577"/>
        <pc:sldMkLst>
          <pc:docMk/>
          <pc:sldMk cId="3798678173" sldId="484"/>
        </pc:sldMkLst>
        <pc:spChg chg="mod">
          <ac:chgData name="Matthieu De Mari" userId="dfb708c9-d8dc-439f-9a3b-c772bf4a311c" providerId="ADAL" clId="{0E494D59-A397-4785-A787-4DF4AE51565E}" dt="2023-02-26T10:00:02.471" v="34" actId="20577"/>
          <ac:spMkLst>
            <pc:docMk/>
            <pc:sldMk cId="3798678173" sldId="484"/>
            <ac:spMk id="4" creationId="{692E1E38-2085-423D-B105-8D4E8F16324B}"/>
          </ac:spMkLst>
        </pc:spChg>
      </pc:sldChg>
      <pc:sldChg chg="modSp mod">
        <pc:chgData name="Matthieu De Mari" userId="dfb708c9-d8dc-439f-9a3b-c772bf4a311c" providerId="ADAL" clId="{0E494D59-A397-4785-A787-4DF4AE51565E}" dt="2023-02-26T10:00:57.433" v="47" actId="20577"/>
        <pc:sldMkLst>
          <pc:docMk/>
          <pc:sldMk cId="235985834" sldId="487"/>
        </pc:sldMkLst>
        <pc:spChg chg="mod">
          <ac:chgData name="Matthieu De Mari" userId="dfb708c9-d8dc-439f-9a3b-c772bf4a311c" providerId="ADAL" clId="{0E494D59-A397-4785-A787-4DF4AE51565E}" dt="2023-02-26T10:00:57.433" v="47" actId="20577"/>
          <ac:spMkLst>
            <pc:docMk/>
            <pc:sldMk cId="235985834" sldId="487"/>
            <ac:spMk id="5" creationId="{F1B1EDAE-D2BC-4F4D-8753-99F4F59A240E}"/>
          </ac:spMkLst>
        </pc:spChg>
      </pc:sldChg>
      <pc:sldChg chg="modSp mod">
        <pc:chgData name="Matthieu De Mari" userId="dfb708c9-d8dc-439f-9a3b-c772bf4a311c" providerId="ADAL" clId="{0E494D59-A397-4785-A787-4DF4AE51565E}" dt="2023-02-26T09:57:45.956" v="5" actId="20577"/>
        <pc:sldMkLst>
          <pc:docMk/>
          <pc:sldMk cId="884260090" sldId="492"/>
        </pc:sldMkLst>
        <pc:spChg chg="mod">
          <ac:chgData name="Matthieu De Mari" userId="dfb708c9-d8dc-439f-9a3b-c772bf4a311c" providerId="ADAL" clId="{0E494D59-A397-4785-A787-4DF4AE51565E}" dt="2023-02-26T09:57:45.956" v="5" actId="20577"/>
          <ac:spMkLst>
            <pc:docMk/>
            <pc:sldMk cId="884260090" sldId="492"/>
            <ac:spMk id="2" creationId="{49D40417-A4D3-4CE8-96E7-708E2439AE7B}"/>
          </ac:spMkLst>
        </pc:spChg>
      </pc:sldChg>
      <pc:sldChg chg="modSp mod">
        <pc:chgData name="Matthieu De Mari" userId="dfb708c9-d8dc-439f-9a3b-c772bf4a311c" providerId="ADAL" clId="{0E494D59-A397-4785-A787-4DF4AE51565E}" dt="2023-02-28T06:58:38.950" v="151" actId="20577"/>
        <pc:sldMkLst>
          <pc:docMk/>
          <pc:sldMk cId="4244624800" sldId="493"/>
        </pc:sldMkLst>
        <pc:spChg chg="mod">
          <ac:chgData name="Matthieu De Mari" userId="dfb708c9-d8dc-439f-9a3b-c772bf4a311c" providerId="ADAL" clId="{0E494D59-A397-4785-A787-4DF4AE51565E}" dt="2023-02-28T06:58:38.950" v="151" actId="20577"/>
          <ac:spMkLst>
            <pc:docMk/>
            <pc:sldMk cId="4244624800" sldId="493"/>
            <ac:spMk id="4" creationId="{0588E989-731A-4768-8BF7-08997F555195}"/>
          </ac:spMkLst>
        </pc:spChg>
      </pc:sldChg>
      <pc:sldChg chg="modSp mod">
        <pc:chgData name="Matthieu De Mari" userId="dfb708c9-d8dc-439f-9a3b-c772bf4a311c" providerId="ADAL" clId="{0E494D59-A397-4785-A787-4DF4AE51565E}" dt="2023-02-26T09:58:52.669" v="19" actId="20577"/>
        <pc:sldMkLst>
          <pc:docMk/>
          <pc:sldMk cId="2251682869" sldId="505"/>
        </pc:sldMkLst>
        <pc:spChg chg="mod">
          <ac:chgData name="Matthieu De Mari" userId="dfb708c9-d8dc-439f-9a3b-c772bf4a311c" providerId="ADAL" clId="{0E494D59-A397-4785-A787-4DF4AE51565E}" dt="2023-02-26T09:58:52.669" v="19" actId="20577"/>
          <ac:spMkLst>
            <pc:docMk/>
            <pc:sldMk cId="2251682869" sldId="505"/>
            <ac:spMk id="5" creationId="{F1B1EDAE-D2BC-4F4D-8753-99F4F59A240E}"/>
          </ac:spMkLst>
        </pc:spChg>
      </pc:sldChg>
      <pc:sldChg chg="modSp mod">
        <pc:chgData name="Matthieu De Mari" userId="dfb708c9-d8dc-439f-9a3b-c772bf4a311c" providerId="ADAL" clId="{0E494D59-A397-4785-A787-4DF4AE51565E}" dt="2023-02-26T09:59:53.307" v="31" actId="20577"/>
        <pc:sldMkLst>
          <pc:docMk/>
          <pc:sldMk cId="3872670295" sldId="515"/>
        </pc:sldMkLst>
        <pc:spChg chg="mod">
          <ac:chgData name="Matthieu De Mari" userId="dfb708c9-d8dc-439f-9a3b-c772bf4a311c" providerId="ADAL" clId="{0E494D59-A397-4785-A787-4DF4AE51565E}" dt="2023-02-26T09:59:53.307" v="31" actId="20577"/>
          <ac:spMkLst>
            <pc:docMk/>
            <pc:sldMk cId="3872670295" sldId="515"/>
            <ac:spMk id="5" creationId="{F1B1EDAE-D2BC-4F4D-8753-99F4F59A240E}"/>
          </ac:spMkLst>
        </pc:spChg>
      </pc:sldChg>
      <pc:sldChg chg="modSp">
        <pc:chgData name="Matthieu De Mari" userId="dfb708c9-d8dc-439f-9a3b-c772bf4a311c" providerId="ADAL" clId="{0E494D59-A397-4785-A787-4DF4AE51565E}" dt="2023-02-26T10:00:08.028" v="36" actId="20577"/>
        <pc:sldMkLst>
          <pc:docMk/>
          <pc:sldMk cId="1022414410" sldId="518"/>
        </pc:sldMkLst>
        <pc:spChg chg="mod">
          <ac:chgData name="Matthieu De Mari" userId="dfb708c9-d8dc-439f-9a3b-c772bf4a311c" providerId="ADAL" clId="{0E494D59-A397-4785-A787-4DF4AE51565E}" dt="2023-02-26T10:00:08.028" v="36" actId="20577"/>
          <ac:spMkLst>
            <pc:docMk/>
            <pc:sldMk cId="1022414410" sldId="518"/>
            <ac:spMk id="4" creationId="{692E1E38-2085-423D-B105-8D4E8F16324B}"/>
          </ac:spMkLst>
        </pc:spChg>
      </pc:sldChg>
      <pc:sldChg chg="addSp modSp mod modClrScheme chgLayout">
        <pc:chgData name="Matthieu De Mari" userId="dfb708c9-d8dc-439f-9a3b-c772bf4a311c" providerId="ADAL" clId="{0E494D59-A397-4785-A787-4DF4AE51565E}" dt="2023-03-14T05:44:05.179" v="277" actId="20577"/>
        <pc:sldMkLst>
          <pc:docMk/>
          <pc:sldMk cId="1311682350" sldId="519"/>
        </pc:sldMkLst>
        <pc:spChg chg="mod ord">
          <ac:chgData name="Matthieu De Mari" userId="dfb708c9-d8dc-439f-9a3b-c772bf4a311c" providerId="ADAL" clId="{0E494D59-A397-4785-A787-4DF4AE51565E}" dt="2023-03-14T05:43:41.863" v="176" actId="700"/>
          <ac:spMkLst>
            <pc:docMk/>
            <pc:sldMk cId="1311682350" sldId="519"/>
            <ac:spMk id="2" creationId="{C37E20E0-F833-4B27-AABD-FBE4DA375255}"/>
          </ac:spMkLst>
        </pc:spChg>
        <pc:spChg chg="add mod ord">
          <ac:chgData name="Matthieu De Mari" userId="dfb708c9-d8dc-439f-9a3b-c772bf4a311c" providerId="ADAL" clId="{0E494D59-A397-4785-A787-4DF4AE51565E}" dt="2023-03-14T05:44:05.179" v="277" actId="20577"/>
          <ac:spMkLst>
            <pc:docMk/>
            <pc:sldMk cId="1311682350" sldId="519"/>
            <ac:spMk id="3" creationId="{068A51AC-A869-A378-546C-2533728CA7B0}"/>
          </ac:spMkLst>
        </pc:spChg>
        <pc:picChg chg="mod">
          <ac:chgData name="Matthieu De Mari" userId="dfb708c9-d8dc-439f-9a3b-c772bf4a311c" providerId="ADAL" clId="{0E494D59-A397-4785-A787-4DF4AE51565E}" dt="2023-03-14T05:43:38.428" v="175" actId="1076"/>
          <ac:picMkLst>
            <pc:docMk/>
            <pc:sldMk cId="1311682350" sldId="519"/>
            <ac:picMk id="6" creationId="{40FD06AD-6A75-D308-5A37-445F03F71375}"/>
          </ac:picMkLst>
        </pc:picChg>
        <pc:picChg chg="mod">
          <ac:chgData name="Matthieu De Mari" userId="dfb708c9-d8dc-439f-9a3b-c772bf4a311c" providerId="ADAL" clId="{0E494D59-A397-4785-A787-4DF4AE51565E}" dt="2023-03-14T05:43:33.961" v="174" actId="14100"/>
          <ac:picMkLst>
            <pc:docMk/>
            <pc:sldMk cId="1311682350" sldId="519"/>
            <ac:picMk id="7" creationId="{3F46A58D-4057-F763-79B0-63D71879FAA2}"/>
          </ac:picMkLst>
        </pc:picChg>
      </pc:sldChg>
      <pc:sldChg chg="addSp delSp modSp mod">
        <pc:chgData name="Matthieu De Mari" userId="dfb708c9-d8dc-439f-9a3b-c772bf4a311c" providerId="ADAL" clId="{0E494D59-A397-4785-A787-4DF4AE51565E}" dt="2023-03-14T05:43:15.445" v="169"/>
        <pc:sldMkLst>
          <pc:docMk/>
          <pc:sldMk cId="2980241368" sldId="521"/>
        </pc:sldMkLst>
        <pc:spChg chg="del">
          <ac:chgData name="Matthieu De Mari" userId="dfb708c9-d8dc-439f-9a3b-c772bf4a311c" providerId="ADAL" clId="{0E494D59-A397-4785-A787-4DF4AE51565E}" dt="2023-03-14T05:43:15.158" v="168" actId="478"/>
          <ac:spMkLst>
            <pc:docMk/>
            <pc:sldMk cId="2980241368" sldId="521"/>
            <ac:spMk id="17" creationId="{FCA22F86-6A1E-222F-B983-A98385C94F82}"/>
          </ac:spMkLst>
        </pc:spChg>
        <pc:spChg chg="add mod">
          <ac:chgData name="Matthieu De Mari" userId="dfb708c9-d8dc-439f-9a3b-c772bf4a311c" providerId="ADAL" clId="{0E494D59-A397-4785-A787-4DF4AE51565E}" dt="2023-03-14T05:43:15.445" v="169"/>
          <ac:spMkLst>
            <pc:docMk/>
            <pc:sldMk cId="2980241368" sldId="521"/>
            <ac:spMk id="19" creationId="{4A7404ED-6D9F-B175-0E59-FD7F8D9E7E4A}"/>
          </ac:spMkLst>
        </pc:spChg>
      </pc:sldChg>
      <pc:sldChg chg="modSp add mod">
        <pc:chgData name="Matthieu De Mari" userId="dfb708c9-d8dc-439f-9a3b-c772bf4a311c" providerId="ADAL" clId="{0E494D59-A397-4785-A787-4DF4AE51565E}" dt="2023-02-26T10:06:33.722" v="150" actId="27636"/>
        <pc:sldMkLst>
          <pc:docMk/>
          <pc:sldMk cId="2749548827" sldId="524"/>
        </pc:sldMkLst>
        <pc:spChg chg="mod">
          <ac:chgData name="Matthieu De Mari" userId="dfb708c9-d8dc-439f-9a3b-c772bf4a311c" providerId="ADAL" clId="{0E494D59-A397-4785-A787-4DF4AE51565E}" dt="2023-02-26T10:06:33.722" v="150" actId="27636"/>
          <ac:spMkLst>
            <pc:docMk/>
            <pc:sldMk cId="2749548827" sldId="524"/>
            <ac:spMk id="3" creationId="{C71C8DD6-14D1-44DF-9843-EFEDF44E39A2}"/>
          </ac:spMkLst>
        </pc:spChg>
      </pc:sldChg>
      <pc:sldChg chg="add del">
        <pc:chgData name="Matthieu De Mari" userId="dfb708c9-d8dc-439f-9a3b-c772bf4a311c" providerId="ADAL" clId="{0E494D59-A397-4785-A787-4DF4AE51565E}" dt="2023-03-14T05:41:24.120" v="165" actId="47"/>
        <pc:sldMkLst>
          <pc:docMk/>
          <pc:sldMk cId="533899651" sldId="525"/>
        </pc:sldMkLst>
      </pc:sldChg>
      <pc:sldChg chg="add del">
        <pc:chgData name="Matthieu De Mari" userId="dfb708c9-d8dc-439f-9a3b-c772bf4a311c" providerId="ADAL" clId="{0E494D59-A397-4785-A787-4DF4AE51565E}" dt="2023-03-14T05:41:24.677" v="166" actId="47"/>
        <pc:sldMkLst>
          <pc:docMk/>
          <pc:sldMk cId="457728566" sldId="526"/>
        </pc:sldMkLst>
      </pc:sldChg>
    </pc:docChg>
  </pc:docChgLst>
  <pc:docChgLst>
    <pc:chgData name="Matthieu De Mari" userId="dfb708c9-d8dc-439f-9a3b-c772bf4a311c" providerId="ADAL" clId="{FB642C7D-0BE8-428C-B54A-D26CDA8837C3}"/>
    <pc:docChg chg="undo custSel mod addSld delSld modSld sldOrd modMainMaster addSection delSection modSection">
      <pc:chgData name="Matthieu De Mari" userId="dfb708c9-d8dc-439f-9a3b-c772bf4a311c" providerId="ADAL" clId="{FB642C7D-0BE8-428C-B54A-D26CDA8837C3}" dt="2022-10-18T06:27:23.872" v="6818" actId="20577"/>
      <pc:docMkLst>
        <pc:docMk/>
      </pc:docMkLst>
      <pc:sldChg chg="addSp delSp modSp add mod">
        <pc:chgData name="Matthieu De Mari" userId="dfb708c9-d8dc-439f-9a3b-c772bf4a311c" providerId="ADAL" clId="{FB642C7D-0BE8-428C-B54A-D26CDA8837C3}" dt="2022-10-17T06:25:10.537" v="2455" actId="20577"/>
        <pc:sldMkLst>
          <pc:docMk/>
          <pc:sldMk cId="3218179631" sldId="256"/>
        </pc:sldMkLst>
        <pc:spChg chg="add mod">
          <ac:chgData name="Matthieu De Mari" userId="dfb708c9-d8dc-439f-9a3b-c772bf4a311c" providerId="ADAL" clId="{FB642C7D-0BE8-428C-B54A-D26CDA8837C3}" dt="2022-10-17T06:20:37.855" v="2240" actId="1076"/>
          <ac:spMkLst>
            <pc:docMk/>
            <pc:sldMk cId="3218179631" sldId="256"/>
            <ac:spMk id="3" creationId="{61DE88A3-B783-AE20-EE22-2B6EA24A08F4}"/>
          </ac:spMkLst>
        </pc:spChg>
        <pc:spChg chg="mod">
          <ac:chgData name="Matthieu De Mari" userId="dfb708c9-d8dc-439f-9a3b-c772bf4a311c" providerId="ADAL" clId="{FB642C7D-0BE8-428C-B54A-D26CDA8837C3}" dt="2022-10-17T06:19:41.291" v="2155" actId="1035"/>
          <ac:spMkLst>
            <pc:docMk/>
            <pc:sldMk cId="3218179631" sldId="256"/>
            <ac:spMk id="4" creationId="{8F378226-DB9C-89A4-CF2A-CAC89E76D2D1}"/>
          </ac:spMkLst>
        </pc:spChg>
        <pc:spChg chg="add mod">
          <ac:chgData name="Matthieu De Mari" userId="dfb708c9-d8dc-439f-9a3b-c772bf4a311c" providerId="ADAL" clId="{FB642C7D-0BE8-428C-B54A-D26CDA8837C3}" dt="2022-10-17T06:20:37.855" v="2240" actId="1076"/>
          <ac:spMkLst>
            <pc:docMk/>
            <pc:sldMk cId="3218179631" sldId="256"/>
            <ac:spMk id="5" creationId="{62151EF2-9BDE-E1EC-C841-030CF336317C}"/>
          </ac:spMkLst>
        </pc:spChg>
        <pc:spChg chg="add mod">
          <ac:chgData name="Matthieu De Mari" userId="dfb708c9-d8dc-439f-9a3b-c772bf4a311c" providerId="ADAL" clId="{FB642C7D-0BE8-428C-B54A-D26CDA8837C3}" dt="2022-10-17T06:20:37.855" v="2240" actId="1076"/>
          <ac:spMkLst>
            <pc:docMk/>
            <pc:sldMk cId="3218179631" sldId="256"/>
            <ac:spMk id="6" creationId="{C950E443-53DE-4425-C576-F06973D5F8EF}"/>
          </ac:spMkLst>
        </pc:spChg>
        <pc:spChg chg="add mod">
          <ac:chgData name="Matthieu De Mari" userId="dfb708c9-d8dc-439f-9a3b-c772bf4a311c" providerId="ADAL" clId="{FB642C7D-0BE8-428C-B54A-D26CDA8837C3}" dt="2022-10-17T06:20:37.855" v="2240" actId="1076"/>
          <ac:spMkLst>
            <pc:docMk/>
            <pc:sldMk cId="3218179631" sldId="256"/>
            <ac:spMk id="7" creationId="{424C4000-CEA9-3BC6-DFBB-0B9286977FFB}"/>
          </ac:spMkLst>
        </pc:spChg>
        <pc:spChg chg="add mod">
          <ac:chgData name="Matthieu De Mari" userId="dfb708c9-d8dc-439f-9a3b-c772bf4a311c" providerId="ADAL" clId="{FB642C7D-0BE8-428C-B54A-D26CDA8837C3}" dt="2022-10-17T06:20:37.855" v="2240" actId="1076"/>
          <ac:spMkLst>
            <pc:docMk/>
            <pc:sldMk cId="3218179631" sldId="256"/>
            <ac:spMk id="8" creationId="{F802DEE8-8473-F414-AFC3-E92AEF199062}"/>
          </ac:spMkLst>
        </pc:spChg>
        <pc:spChg chg="mod">
          <ac:chgData name="Matthieu De Mari" userId="dfb708c9-d8dc-439f-9a3b-c772bf4a311c" providerId="ADAL" clId="{FB642C7D-0BE8-428C-B54A-D26CDA8837C3}" dt="2022-10-17T06:19:41.291" v="2155" actId="1035"/>
          <ac:spMkLst>
            <pc:docMk/>
            <pc:sldMk cId="3218179631" sldId="256"/>
            <ac:spMk id="9" creationId="{C80B9324-2B53-3BFA-C073-13EEC74946D3}"/>
          </ac:spMkLst>
        </pc:spChg>
        <pc:spChg chg="mod">
          <ac:chgData name="Matthieu De Mari" userId="dfb708c9-d8dc-439f-9a3b-c772bf4a311c" providerId="ADAL" clId="{FB642C7D-0BE8-428C-B54A-D26CDA8837C3}" dt="2022-10-17T06:19:41.291" v="2155" actId="1035"/>
          <ac:spMkLst>
            <pc:docMk/>
            <pc:sldMk cId="3218179631" sldId="256"/>
            <ac:spMk id="10" creationId="{96F3B977-A703-63E9-8358-16EA80AD3806}"/>
          </ac:spMkLst>
        </pc:spChg>
        <pc:spChg chg="mod">
          <ac:chgData name="Matthieu De Mari" userId="dfb708c9-d8dc-439f-9a3b-c772bf4a311c" providerId="ADAL" clId="{FB642C7D-0BE8-428C-B54A-D26CDA8837C3}" dt="2022-10-17T06:19:41.291" v="2155" actId="1035"/>
          <ac:spMkLst>
            <pc:docMk/>
            <pc:sldMk cId="3218179631" sldId="256"/>
            <ac:spMk id="11" creationId="{E69E2BBF-E728-683F-09A7-B7F86F43005A}"/>
          </ac:spMkLst>
        </pc:spChg>
        <pc:spChg chg="add mod">
          <ac:chgData name="Matthieu De Mari" userId="dfb708c9-d8dc-439f-9a3b-c772bf4a311c" providerId="ADAL" clId="{FB642C7D-0BE8-428C-B54A-D26CDA8837C3}" dt="2022-10-17T06:20:37.855" v="2240" actId="1076"/>
          <ac:spMkLst>
            <pc:docMk/>
            <pc:sldMk cId="3218179631" sldId="256"/>
            <ac:spMk id="12" creationId="{8140FC38-C92A-9D91-A631-06648D3394E0}"/>
          </ac:spMkLst>
        </pc:spChg>
        <pc:spChg chg="add mod">
          <ac:chgData name="Matthieu De Mari" userId="dfb708c9-d8dc-439f-9a3b-c772bf4a311c" providerId="ADAL" clId="{FB642C7D-0BE8-428C-B54A-D26CDA8837C3}" dt="2022-10-17T06:20:37.855" v="2240" actId="1076"/>
          <ac:spMkLst>
            <pc:docMk/>
            <pc:sldMk cId="3218179631" sldId="256"/>
            <ac:spMk id="13" creationId="{B0A63EDC-C0C4-14B3-3510-4E2A35A21604}"/>
          </ac:spMkLst>
        </pc:spChg>
        <pc:spChg chg="add mod">
          <ac:chgData name="Matthieu De Mari" userId="dfb708c9-d8dc-439f-9a3b-c772bf4a311c" providerId="ADAL" clId="{FB642C7D-0BE8-428C-B54A-D26CDA8837C3}" dt="2022-10-17T06:21:32.674" v="2255" actId="1076"/>
          <ac:spMkLst>
            <pc:docMk/>
            <pc:sldMk cId="3218179631" sldId="256"/>
            <ac:spMk id="14" creationId="{15C41B5A-D421-194E-5595-B00ADD239BC4}"/>
          </ac:spMkLst>
        </pc:spChg>
        <pc:spChg chg="mod">
          <ac:chgData name="Matthieu De Mari" userId="dfb708c9-d8dc-439f-9a3b-c772bf4a311c" providerId="ADAL" clId="{FB642C7D-0BE8-428C-B54A-D26CDA8837C3}" dt="2022-10-17T06:19:41.291" v="2155" actId="1035"/>
          <ac:spMkLst>
            <pc:docMk/>
            <pc:sldMk cId="3218179631" sldId="256"/>
            <ac:spMk id="15" creationId="{CF65FE73-C5A3-9917-929A-42A94CE805B3}"/>
          </ac:spMkLst>
        </pc:spChg>
        <pc:spChg chg="add mod">
          <ac:chgData name="Matthieu De Mari" userId="dfb708c9-d8dc-439f-9a3b-c772bf4a311c" providerId="ADAL" clId="{FB642C7D-0BE8-428C-B54A-D26CDA8837C3}" dt="2022-10-17T06:22:39.209" v="2289" actId="6549"/>
          <ac:spMkLst>
            <pc:docMk/>
            <pc:sldMk cId="3218179631" sldId="256"/>
            <ac:spMk id="16" creationId="{019971DF-10DE-A29D-F559-8D9EBF4CE9A7}"/>
          </ac:spMkLst>
        </pc:spChg>
        <pc:spChg chg="mod">
          <ac:chgData name="Matthieu De Mari" userId="dfb708c9-d8dc-439f-9a3b-c772bf4a311c" providerId="ADAL" clId="{FB642C7D-0BE8-428C-B54A-D26CDA8837C3}" dt="2022-10-17T06:19:41.291" v="2155" actId="1035"/>
          <ac:spMkLst>
            <pc:docMk/>
            <pc:sldMk cId="3218179631" sldId="256"/>
            <ac:spMk id="18" creationId="{F861C823-2FD8-6B11-CF6D-179A0A159FEB}"/>
          </ac:spMkLst>
        </pc:spChg>
        <pc:spChg chg="mod">
          <ac:chgData name="Matthieu De Mari" userId="dfb708c9-d8dc-439f-9a3b-c772bf4a311c" providerId="ADAL" clId="{FB642C7D-0BE8-428C-B54A-D26CDA8837C3}" dt="2022-10-17T06:20:20.391" v="2239" actId="1076"/>
          <ac:spMkLst>
            <pc:docMk/>
            <pc:sldMk cId="3218179631" sldId="256"/>
            <ac:spMk id="19" creationId="{7DAF8EF3-3BCB-A49C-6BC1-5440FB2BDC6B}"/>
          </ac:spMkLst>
        </pc:spChg>
        <pc:spChg chg="mod">
          <ac:chgData name="Matthieu De Mari" userId="dfb708c9-d8dc-439f-9a3b-c772bf4a311c" providerId="ADAL" clId="{FB642C7D-0BE8-428C-B54A-D26CDA8837C3}" dt="2022-10-17T06:20:20.391" v="2239" actId="1076"/>
          <ac:spMkLst>
            <pc:docMk/>
            <pc:sldMk cId="3218179631" sldId="256"/>
            <ac:spMk id="20" creationId="{1B578753-DB56-0654-604A-EA2532B2CA0B}"/>
          </ac:spMkLst>
        </pc:spChg>
        <pc:spChg chg="mod">
          <ac:chgData name="Matthieu De Mari" userId="dfb708c9-d8dc-439f-9a3b-c772bf4a311c" providerId="ADAL" clId="{FB642C7D-0BE8-428C-B54A-D26CDA8837C3}" dt="2022-10-17T06:20:20.391" v="2239" actId="1076"/>
          <ac:spMkLst>
            <pc:docMk/>
            <pc:sldMk cId="3218179631" sldId="256"/>
            <ac:spMk id="21" creationId="{EBE40681-A648-B930-5817-5D5533DAFE63}"/>
          </ac:spMkLst>
        </pc:spChg>
        <pc:spChg chg="mod">
          <ac:chgData name="Matthieu De Mari" userId="dfb708c9-d8dc-439f-9a3b-c772bf4a311c" providerId="ADAL" clId="{FB642C7D-0BE8-428C-B54A-D26CDA8837C3}" dt="2022-10-17T06:20:20.391" v="2239" actId="1076"/>
          <ac:spMkLst>
            <pc:docMk/>
            <pc:sldMk cId="3218179631" sldId="256"/>
            <ac:spMk id="22" creationId="{F93F39CC-EC68-109A-C8F6-3056FD86323A}"/>
          </ac:spMkLst>
        </pc:spChg>
        <pc:spChg chg="mod">
          <ac:chgData name="Matthieu De Mari" userId="dfb708c9-d8dc-439f-9a3b-c772bf4a311c" providerId="ADAL" clId="{FB642C7D-0BE8-428C-B54A-D26CDA8837C3}" dt="2022-10-17T06:20:20.391" v="2239" actId="1076"/>
          <ac:spMkLst>
            <pc:docMk/>
            <pc:sldMk cId="3218179631" sldId="256"/>
            <ac:spMk id="23" creationId="{7C5F4203-25DB-78BB-B6E1-6F680A48E767}"/>
          </ac:spMkLst>
        </pc:spChg>
        <pc:spChg chg="mod">
          <ac:chgData name="Matthieu De Mari" userId="dfb708c9-d8dc-439f-9a3b-c772bf4a311c" providerId="ADAL" clId="{FB642C7D-0BE8-428C-B54A-D26CDA8837C3}" dt="2022-10-17T06:20:20.391" v="2239" actId="1076"/>
          <ac:spMkLst>
            <pc:docMk/>
            <pc:sldMk cId="3218179631" sldId="256"/>
            <ac:spMk id="24" creationId="{D273B49A-EFB1-AC33-0334-9DD787CABBEB}"/>
          </ac:spMkLst>
        </pc:spChg>
        <pc:spChg chg="add mod">
          <ac:chgData name="Matthieu De Mari" userId="dfb708c9-d8dc-439f-9a3b-c772bf4a311c" providerId="ADAL" clId="{FB642C7D-0BE8-428C-B54A-D26CDA8837C3}" dt="2022-10-17T06:24:04.739" v="2392" actId="1076"/>
          <ac:spMkLst>
            <pc:docMk/>
            <pc:sldMk cId="3218179631" sldId="256"/>
            <ac:spMk id="25" creationId="{165CBDF5-1D45-D301-D627-E2B2A910B389}"/>
          </ac:spMkLst>
        </pc:spChg>
        <pc:spChg chg="add mod">
          <ac:chgData name="Matthieu De Mari" userId="dfb708c9-d8dc-439f-9a3b-c772bf4a311c" providerId="ADAL" clId="{FB642C7D-0BE8-428C-B54A-D26CDA8837C3}" dt="2022-10-17T06:24:04.739" v="2392" actId="1076"/>
          <ac:spMkLst>
            <pc:docMk/>
            <pc:sldMk cId="3218179631" sldId="256"/>
            <ac:spMk id="26" creationId="{C6CC419A-388B-4CA6-0F95-91BC6729A502}"/>
          </ac:spMkLst>
        </pc:spChg>
        <pc:spChg chg="mod">
          <ac:chgData name="Matthieu De Mari" userId="dfb708c9-d8dc-439f-9a3b-c772bf4a311c" providerId="ADAL" clId="{FB642C7D-0BE8-428C-B54A-D26CDA8837C3}" dt="2022-10-17T06:21:02.876" v="2242" actId="1076"/>
          <ac:spMkLst>
            <pc:docMk/>
            <pc:sldMk cId="3218179631" sldId="256"/>
            <ac:spMk id="27" creationId="{2285AC28-6539-66B2-775B-C1A6CA949D63}"/>
          </ac:spMkLst>
        </pc:spChg>
        <pc:spChg chg="mod">
          <ac:chgData name="Matthieu De Mari" userId="dfb708c9-d8dc-439f-9a3b-c772bf4a311c" providerId="ADAL" clId="{FB642C7D-0BE8-428C-B54A-D26CDA8837C3}" dt="2022-10-17T06:21:02.876" v="2242" actId="1076"/>
          <ac:spMkLst>
            <pc:docMk/>
            <pc:sldMk cId="3218179631" sldId="256"/>
            <ac:spMk id="28" creationId="{2657C4FB-DF79-1034-99E4-7E91E7A17FDD}"/>
          </ac:spMkLst>
        </pc:spChg>
        <pc:spChg chg="mod">
          <ac:chgData name="Matthieu De Mari" userId="dfb708c9-d8dc-439f-9a3b-c772bf4a311c" providerId="ADAL" clId="{FB642C7D-0BE8-428C-B54A-D26CDA8837C3}" dt="2022-10-17T06:21:02.876" v="2242" actId="1076"/>
          <ac:spMkLst>
            <pc:docMk/>
            <pc:sldMk cId="3218179631" sldId="256"/>
            <ac:spMk id="29" creationId="{19DF2646-3AA2-D1FD-F764-16AFC4BAEE2F}"/>
          </ac:spMkLst>
        </pc:spChg>
        <pc:spChg chg="mod">
          <ac:chgData name="Matthieu De Mari" userId="dfb708c9-d8dc-439f-9a3b-c772bf4a311c" providerId="ADAL" clId="{FB642C7D-0BE8-428C-B54A-D26CDA8837C3}" dt="2022-10-17T06:21:02.876" v="2242" actId="1076"/>
          <ac:spMkLst>
            <pc:docMk/>
            <pc:sldMk cId="3218179631" sldId="256"/>
            <ac:spMk id="30" creationId="{557E05CF-E529-A6E7-BE61-528EFFC7E3F6}"/>
          </ac:spMkLst>
        </pc:spChg>
        <pc:spChg chg="mod">
          <ac:chgData name="Matthieu De Mari" userId="dfb708c9-d8dc-439f-9a3b-c772bf4a311c" providerId="ADAL" clId="{FB642C7D-0BE8-428C-B54A-D26CDA8837C3}" dt="2022-10-17T06:21:02.876" v="2242" actId="1076"/>
          <ac:spMkLst>
            <pc:docMk/>
            <pc:sldMk cId="3218179631" sldId="256"/>
            <ac:spMk id="31" creationId="{B47BF91A-B97D-0C4B-C626-E429DD803FA6}"/>
          </ac:spMkLst>
        </pc:spChg>
        <pc:spChg chg="mod">
          <ac:chgData name="Matthieu De Mari" userId="dfb708c9-d8dc-439f-9a3b-c772bf4a311c" providerId="ADAL" clId="{FB642C7D-0BE8-428C-B54A-D26CDA8837C3}" dt="2022-10-17T06:21:02.876" v="2242" actId="1076"/>
          <ac:spMkLst>
            <pc:docMk/>
            <pc:sldMk cId="3218179631" sldId="256"/>
            <ac:spMk id="32" creationId="{16BF56E8-6148-AF4F-292C-88A7E82FFB51}"/>
          </ac:spMkLst>
        </pc:spChg>
        <pc:spChg chg="mod">
          <ac:chgData name="Matthieu De Mari" userId="dfb708c9-d8dc-439f-9a3b-c772bf4a311c" providerId="ADAL" clId="{FB642C7D-0BE8-428C-B54A-D26CDA8837C3}" dt="2022-10-17T06:20:53.667" v="2241" actId="1076"/>
          <ac:spMkLst>
            <pc:docMk/>
            <pc:sldMk cId="3218179631" sldId="256"/>
            <ac:spMk id="33" creationId="{0D0BD47A-F0EE-B7DB-5C1C-CA668E0348EC}"/>
          </ac:spMkLst>
        </pc:spChg>
        <pc:spChg chg="mod">
          <ac:chgData name="Matthieu De Mari" userId="dfb708c9-d8dc-439f-9a3b-c772bf4a311c" providerId="ADAL" clId="{FB642C7D-0BE8-428C-B54A-D26CDA8837C3}" dt="2022-10-17T06:20:53.667" v="2241" actId="1076"/>
          <ac:spMkLst>
            <pc:docMk/>
            <pc:sldMk cId="3218179631" sldId="256"/>
            <ac:spMk id="34" creationId="{D4F2F1C8-4570-2FAB-4047-4AC23D6ABBD4}"/>
          </ac:spMkLst>
        </pc:spChg>
        <pc:spChg chg="mod">
          <ac:chgData name="Matthieu De Mari" userId="dfb708c9-d8dc-439f-9a3b-c772bf4a311c" providerId="ADAL" clId="{FB642C7D-0BE8-428C-B54A-D26CDA8837C3}" dt="2022-10-17T06:20:53.667" v="2241" actId="1076"/>
          <ac:spMkLst>
            <pc:docMk/>
            <pc:sldMk cId="3218179631" sldId="256"/>
            <ac:spMk id="35" creationId="{4055604A-9A51-7D60-6F95-FFFFC96E46D0}"/>
          </ac:spMkLst>
        </pc:spChg>
        <pc:spChg chg="mod">
          <ac:chgData name="Matthieu De Mari" userId="dfb708c9-d8dc-439f-9a3b-c772bf4a311c" providerId="ADAL" clId="{FB642C7D-0BE8-428C-B54A-D26CDA8837C3}" dt="2022-10-17T06:20:53.667" v="2241" actId="1076"/>
          <ac:spMkLst>
            <pc:docMk/>
            <pc:sldMk cId="3218179631" sldId="256"/>
            <ac:spMk id="36" creationId="{1BEF0609-5EDD-1410-E69D-905F14A74162}"/>
          </ac:spMkLst>
        </pc:spChg>
        <pc:spChg chg="mod">
          <ac:chgData name="Matthieu De Mari" userId="dfb708c9-d8dc-439f-9a3b-c772bf4a311c" providerId="ADAL" clId="{FB642C7D-0BE8-428C-B54A-D26CDA8837C3}" dt="2022-10-17T06:20:53.667" v="2241" actId="1076"/>
          <ac:spMkLst>
            <pc:docMk/>
            <pc:sldMk cId="3218179631" sldId="256"/>
            <ac:spMk id="37" creationId="{7C0C6718-D8E1-8724-8C55-0FA9C25421AB}"/>
          </ac:spMkLst>
        </pc:spChg>
        <pc:spChg chg="mod">
          <ac:chgData name="Matthieu De Mari" userId="dfb708c9-d8dc-439f-9a3b-c772bf4a311c" providerId="ADAL" clId="{FB642C7D-0BE8-428C-B54A-D26CDA8837C3}" dt="2022-10-17T06:20:53.667" v="2241" actId="1076"/>
          <ac:spMkLst>
            <pc:docMk/>
            <pc:sldMk cId="3218179631" sldId="256"/>
            <ac:spMk id="38" creationId="{5C84CA61-3C40-44C9-D5CB-2D24AB390A68}"/>
          </ac:spMkLst>
        </pc:spChg>
        <pc:spChg chg="mod">
          <ac:chgData name="Matthieu De Mari" userId="dfb708c9-d8dc-439f-9a3b-c772bf4a311c" providerId="ADAL" clId="{FB642C7D-0BE8-428C-B54A-D26CDA8837C3}" dt="2022-10-17T06:19:46.691" v="2176" actId="1036"/>
          <ac:spMkLst>
            <pc:docMk/>
            <pc:sldMk cId="3218179631" sldId="256"/>
            <ac:spMk id="39" creationId="{3213E547-046F-FAB3-B490-40E4E25EF6F5}"/>
          </ac:spMkLst>
        </pc:spChg>
        <pc:spChg chg="mod">
          <ac:chgData name="Matthieu De Mari" userId="dfb708c9-d8dc-439f-9a3b-c772bf4a311c" providerId="ADAL" clId="{FB642C7D-0BE8-428C-B54A-D26CDA8837C3}" dt="2022-10-17T06:19:41.291" v="2155" actId="1035"/>
          <ac:spMkLst>
            <pc:docMk/>
            <pc:sldMk cId="3218179631" sldId="256"/>
            <ac:spMk id="40" creationId="{A3306800-DE5B-92EB-3FA6-F671073C70E1}"/>
          </ac:spMkLst>
        </pc:spChg>
        <pc:spChg chg="del">
          <ac:chgData name="Matthieu De Mari" userId="dfb708c9-d8dc-439f-9a3b-c772bf4a311c" providerId="ADAL" clId="{FB642C7D-0BE8-428C-B54A-D26CDA8837C3}" dt="2022-10-17T06:21:20.457" v="2253" actId="478"/>
          <ac:spMkLst>
            <pc:docMk/>
            <pc:sldMk cId="3218179631" sldId="256"/>
            <ac:spMk id="43" creationId="{1C20B333-C4F1-89B8-EB84-0F80779CDE1D}"/>
          </ac:spMkLst>
        </pc:spChg>
        <pc:spChg chg="del">
          <ac:chgData name="Matthieu De Mari" userId="dfb708c9-d8dc-439f-9a3b-c772bf4a311c" providerId="ADAL" clId="{FB642C7D-0BE8-428C-B54A-D26CDA8837C3}" dt="2022-10-17T06:21:22.494" v="2254" actId="478"/>
          <ac:spMkLst>
            <pc:docMk/>
            <pc:sldMk cId="3218179631" sldId="256"/>
            <ac:spMk id="44" creationId="{4E1CF777-D4FD-05C0-8B12-ECC17E7F6D7C}"/>
          </ac:spMkLst>
        </pc:spChg>
        <pc:spChg chg="del">
          <ac:chgData name="Matthieu De Mari" userId="dfb708c9-d8dc-439f-9a3b-c772bf4a311c" providerId="ADAL" clId="{FB642C7D-0BE8-428C-B54A-D26CDA8837C3}" dt="2022-10-17T06:19:21.420" v="2128" actId="478"/>
          <ac:spMkLst>
            <pc:docMk/>
            <pc:sldMk cId="3218179631" sldId="256"/>
            <ac:spMk id="45" creationId="{8EAC286C-0041-7B95-93A5-8320454CC306}"/>
          </ac:spMkLst>
        </pc:spChg>
        <pc:spChg chg="add mod">
          <ac:chgData name="Matthieu De Mari" userId="dfb708c9-d8dc-439f-9a3b-c772bf4a311c" providerId="ADAL" clId="{FB642C7D-0BE8-428C-B54A-D26CDA8837C3}" dt="2022-10-17T06:24:04.739" v="2392" actId="1076"/>
          <ac:spMkLst>
            <pc:docMk/>
            <pc:sldMk cId="3218179631" sldId="256"/>
            <ac:spMk id="46" creationId="{BC133D4B-A547-355C-39A9-5683DA378442}"/>
          </ac:spMkLst>
        </pc:spChg>
        <pc:spChg chg="del">
          <ac:chgData name="Matthieu De Mari" userId="dfb708c9-d8dc-439f-9a3b-c772bf4a311c" providerId="ADAL" clId="{FB642C7D-0BE8-428C-B54A-D26CDA8837C3}" dt="2022-10-17T06:19:21.420" v="2128" actId="478"/>
          <ac:spMkLst>
            <pc:docMk/>
            <pc:sldMk cId="3218179631" sldId="256"/>
            <ac:spMk id="47" creationId="{2CF96EB4-0359-13CA-862E-46EDA75426D2}"/>
          </ac:spMkLst>
        </pc:spChg>
        <pc:spChg chg="del">
          <ac:chgData name="Matthieu De Mari" userId="dfb708c9-d8dc-439f-9a3b-c772bf4a311c" providerId="ADAL" clId="{FB642C7D-0BE8-428C-B54A-D26CDA8837C3}" dt="2022-10-17T06:19:21.420" v="2128" actId="478"/>
          <ac:spMkLst>
            <pc:docMk/>
            <pc:sldMk cId="3218179631" sldId="256"/>
            <ac:spMk id="48" creationId="{236B1828-C6D0-71F6-782E-DC83318E4C5C}"/>
          </ac:spMkLst>
        </pc:spChg>
        <pc:spChg chg="del">
          <ac:chgData name="Matthieu De Mari" userId="dfb708c9-d8dc-439f-9a3b-c772bf4a311c" providerId="ADAL" clId="{FB642C7D-0BE8-428C-B54A-D26CDA8837C3}" dt="2022-10-17T06:19:21.420" v="2128" actId="478"/>
          <ac:spMkLst>
            <pc:docMk/>
            <pc:sldMk cId="3218179631" sldId="256"/>
            <ac:spMk id="49" creationId="{D82E5511-DD3C-5AA6-A00A-285109DA2EDE}"/>
          </ac:spMkLst>
        </pc:spChg>
        <pc:spChg chg="del">
          <ac:chgData name="Matthieu De Mari" userId="dfb708c9-d8dc-439f-9a3b-c772bf4a311c" providerId="ADAL" clId="{FB642C7D-0BE8-428C-B54A-D26CDA8837C3}" dt="2022-10-17T06:19:21.420" v="2128" actId="478"/>
          <ac:spMkLst>
            <pc:docMk/>
            <pc:sldMk cId="3218179631" sldId="256"/>
            <ac:spMk id="50" creationId="{E382C716-ACF2-DC1A-D916-926719E712E1}"/>
          </ac:spMkLst>
        </pc:spChg>
        <pc:spChg chg="add mod">
          <ac:chgData name="Matthieu De Mari" userId="dfb708c9-d8dc-439f-9a3b-c772bf4a311c" providerId="ADAL" clId="{FB642C7D-0BE8-428C-B54A-D26CDA8837C3}" dt="2022-10-17T06:24:04.739" v="2392" actId="1076"/>
          <ac:spMkLst>
            <pc:docMk/>
            <pc:sldMk cId="3218179631" sldId="256"/>
            <ac:spMk id="51" creationId="{7E19E11E-DF4B-25DD-DD2C-4F0498671867}"/>
          </ac:spMkLst>
        </pc:spChg>
        <pc:spChg chg="add mod">
          <ac:chgData name="Matthieu De Mari" userId="dfb708c9-d8dc-439f-9a3b-c772bf4a311c" providerId="ADAL" clId="{FB642C7D-0BE8-428C-B54A-D26CDA8837C3}" dt="2022-10-17T06:24:04.739" v="2392" actId="1076"/>
          <ac:spMkLst>
            <pc:docMk/>
            <pc:sldMk cId="3218179631" sldId="256"/>
            <ac:spMk id="53" creationId="{255979F4-EABF-F023-6295-B3D78CDD7004}"/>
          </ac:spMkLst>
        </pc:spChg>
        <pc:spChg chg="add mod">
          <ac:chgData name="Matthieu De Mari" userId="dfb708c9-d8dc-439f-9a3b-c772bf4a311c" providerId="ADAL" clId="{FB642C7D-0BE8-428C-B54A-D26CDA8837C3}" dt="2022-10-17T06:24:04.739" v="2392" actId="1076"/>
          <ac:spMkLst>
            <pc:docMk/>
            <pc:sldMk cId="3218179631" sldId="256"/>
            <ac:spMk id="54" creationId="{D1CF639E-A9ED-5445-AFF0-07C6EC6BAD04}"/>
          </ac:spMkLst>
        </pc:spChg>
        <pc:spChg chg="mod">
          <ac:chgData name="Matthieu De Mari" userId="dfb708c9-d8dc-439f-9a3b-c772bf4a311c" providerId="ADAL" clId="{FB642C7D-0BE8-428C-B54A-D26CDA8837C3}" dt="2022-10-17T06:19:41.291" v="2155" actId="1035"/>
          <ac:spMkLst>
            <pc:docMk/>
            <pc:sldMk cId="3218179631" sldId="256"/>
            <ac:spMk id="58" creationId="{962FD0D7-EBAF-C88A-58AF-D3A8FA21122D}"/>
          </ac:spMkLst>
        </pc:spChg>
        <pc:spChg chg="mod">
          <ac:chgData name="Matthieu De Mari" userId="dfb708c9-d8dc-439f-9a3b-c772bf4a311c" providerId="ADAL" clId="{FB642C7D-0BE8-428C-B54A-D26CDA8837C3}" dt="2022-10-17T06:20:20.391" v="2239" actId="1076"/>
          <ac:spMkLst>
            <pc:docMk/>
            <pc:sldMk cId="3218179631" sldId="256"/>
            <ac:spMk id="59" creationId="{ED9FAB17-4BD4-31B5-01F6-14B2716E44D3}"/>
          </ac:spMkLst>
        </pc:spChg>
        <pc:spChg chg="mod">
          <ac:chgData name="Matthieu De Mari" userId="dfb708c9-d8dc-439f-9a3b-c772bf4a311c" providerId="ADAL" clId="{FB642C7D-0BE8-428C-B54A-D26CDA8837C3}" dt="2022-10-17T06:21:06.792" v="2244" actId="20577"/>
          <ac:spMkLst>
            <pc:docMk/>
            <pc:sldMk cId="3218179631" sldId="256"/>
            <ac:spMk id="60" creationId="{C4176070-223F-52D5-33FF-7EC8079B3E5D}"/>
          </ac:spMkLst>
        </pc:spChg>
        <pc:spChg chg="mod">
          <ac:chgData name="Matthieu De Mari" userId="dfb708c9-d8dc-439f-9a3b-c772bf4a311c" providerId="ADAL" clId="{FB642C7D-0BE8-428C-B54A-D26CDA8837C3}" dt="2022-10-17T06:21:08.489" v="2246" actId="20577"/>
          <ac:spMkLst>
            <pc:docMk/>
            <pc:sldMk cId="3218179631" sldId="256"/>
            <ac:spMk id="61" creationId="{5A905FD5-4F40-6446-6A68-4E3F99EFE15B}"/>
          </ac:spMkLst>
        </pc:spChg>
        <pc:spChg chg="add mod">
          <ac:chgData name="Matthieu De Mari" userId="dfb708c9-d8dc-439f-9a3b-c772bf4a311c" providerId="ADAL" clId="{FB642C7D-0BE8-428C-B54A-D26CDA8837C3}" dt="2022-10-17T06:23:35.579" v="2386" actId="1076"/>
          <ac:spMkLst>
            <pc:docMk/>
            <pc:sldMk cId="3218179631" sldId="256"/>
            <ac:spMk id="62" creationId="{24EE70A2-2E5D-B9CB-4AAD-2F016145FB6B}"/>
          </ac:spMkLst>
        </pc:spChg>
        <pc:spChg chg="del">
          <ac:chgData name="Matthieu De Mari" userId="dfb708c9-d8dc-439f-9a3b-c772bf4a311c" providerId="ADAL" clId="{FB642C7D-0BE8-428C-B54A-D26CDA8837C3}" dt="2022-10-17T06:19:21.420" v="2128" actId="478"/>
          <ac:spMkLst>
            <pc:docMk/>
            <pc:sldMk cId="3218179631" sldId="256"/>
            <ac:spMk id="66" creationId="{AFDE97B8-EEDB-8665-D315-40E38BD9818E}"/>
          </ac:spMkLst>
        </pc:spChg>
        <pc:spChg chg="del">
          <ac:chgData name="Matthieu De Mari" userId="dfb708c9-d8dc-439f-9a3b-c772bf4a311c" providerId="ADAL" clId="{FB642C7D-0BE8-428C-B54A-D26CDA8837C3}" dt="2022-10-17T06:19:21.420" v="2128" actId="478"/>
          <ac:spMkLst>
            <pc:docMk/>
            <pc:sldMk cId="3218179631" sldId="256"/>
            <ac:spMk id="68" creationId="{33525924-ECBB-C1F8-09E0-929338B56208}"/>
          </ac:spMkLst>
        </pc:spChg>
        <pc:spChg chg="add mod">
          <ac:chgData name="Matthieu De Mari" userId="dfb708c9-d8dc-439f-9a3b-c772bf4a311c" providerId="ADAL" clId="{FB642C7D-0BE8-428C-B54A-D26CDA8837C3}" dt="2022-10-17T06:24:50.481" v="2449" actId="20577"/>
          <ac:spMkLst>
            <pc:docMk/>
            <pc:sldMk cId="3218179631" sldId="256"/>
            <ac:spMk id="69" creationId="{942F339C-DD5A-8556-6A25-83969FC93AE3}"/>
          </ac:spMkLst>
        </pc:spChg>
        <pc:spChg chg="add mod">
          <ac:chgData name="Matthieu De Mari" userId="dfb708c9-d8dc-439f-9a3b-c772bf4a311c" providerId="ADAL" clId="{FB642C7D-0BE8-428C-B54A-D26CDA8837C3}" dt="2022-10-17T06:25:10.537" v="2455" actId="20577"/>
          <ac:spMkLst>
            <pc:docMk/>
            <pc:sldMk cId="3218179631" sldId="256"/>
            <ac:spMk id="71" creationId="{21554313-548B-3C89-4EDD-C94303C703C7}"/>
          </ac:spMkLst>
        </pc:spChg>
        <pc:spChg chg="del">
          <ac:chgData name="Matthieu De Mari" userId="dfb708c9-d8dc-439f-9a3b-c772bf4a311c" providerId="ADAL" clId="{FB642C7D-0BE8-428C-B54A-D26CDA8837C3}" dt="2022-10-17T06:19:21.420" v="2128" actId="478"/>
          <ac:spMkLst>
            <pc:docMk/>
            <pc:sldMk cId="3218179631" sldId="256"/>
            <ac:spMk id="88" creationId="{310DADB9-7588-8EA6-299D-C0FBFE1E73D3}"/>
          </ac:spMkLst>
        </pc:spChg>
        <pc:spChg chg="del">
          <ac:chgData name="Matthieu De Mari" userId="dfb708c9-d8dc-439f-9a3b-c772bf4a311c" providerId="ADAL" clId="{FB642C7D-0BE8-428C-B54A-D26CDA8837C3}" dt="2022-10-17T06:19:25.866" v="2130" actId="478"/>
          <ac:spMkLst>
            <pc:docMk/>
            <pc:sldMk cId="3218179631" sldId="256"/>
            <ac:spMk id="104" creationId="{5E7B0A41-C8B0-05E9-145B-F7DDAB1B8560}"/>
          </ac:spMkLst>
        </pc:spChg>
        <pc:spChg chg="del">
          <ac:chgData name="Matthieu De Mari" userId="dfb708c9-d8dc-439f-9a3b-c772bf4a311c" providerId="ADAL" clId="{FB642C7D-0BE8-428C-B54A-D26CDA8837C3}" dt="2022-10-17T06:19:21.420" v="2128" actId="478"/>
          <ac:spMkLst>
            <pc:docMk/>
            <pc:sldMk cId="3218179631" sldId="256"/>
            <ac:spMk id="117" creationId="{53E43150-8341-483D-7B17-CD46FA3CA8FE}"/>
          </ac:spMkLst>
        </pc:spChg>
        <pc:spChg chg="del">
          <ac:chgData name="Matthieu De Mari" userId="dfb708c9-d8dc-439f-9a3b-c772bf4a311c" providerId="ADAL" clId="{FB642C7D-0BE8-428C-B54A-D26CDA8837C3}" dt="2022-10-17T06:19:21.420" v="2128" actId="478"/>
          <ac:spMkLst>
            <pc:docMk/>
            <pc:sldMk cId="3218179631" sldId="256"/>
            <ac:spMk id="118" creationId="{A9E558E2-22F5-30C6-24FE-3EDE413ED2F6}"/>
          </ac:spMkLst>
        </pc:spChg>
        <pc:spChg chg="del">
          <ac:chgData name="Matthieu De Mari" userId="dfb708c9-d8dc-439f-9a3b-c772bf4a311c" providerId="ADAL" clId="{FB642C7D-0BE8-428C-B54A-D26CDA8837C3}" dt="2022-10-17T06:19:21.420" v="2128" actId="478"/>
          <ac:spMkLst>
            <pc:docMk/>
            <pc:sldMk cId="3218179631" sldId="256"/>
            <ac:spMk id="119" creationId="{88FD9052-B65A-27DD-DCD1-C019C27AC0BB}"/>
          </ac:spMkLst>
        </pc:spChg>
        <pc:spChg chg="del">
          <ac:chgData name="Matthieu De Mari" userId="dfb708c9-d8dc-439f-9a3b-c772bf4a311c" providerId="ADAL" clId="{FB642C7D-0BE8-428C-B54A-D26CDA8837C3}" dt="2022-10-17T06:19:21.420" v="2128" actId="478"/>
          <ac:spMkLst>
            <pc:docMk/>
            <pc:sldMk cId="3218179631" sldId="256"/>
            <ac:spMk id="120" creationId="{18911FAC-95E9-0FAB-5710-9BB4000A2C05}"/>
          </ac:spMkLst>
        </pc:spChg>
        <pc:spChg chg="del">
          <ac:chgData name="Matthieu De Mari" userId="dfb708c9-d8dc-439f-9a3b-c772bf4a311c" providerId="ADAL" clId="{FB642C7D-0BE8-428C-B54A-D26CDA8837C3}" dt="2022-10-17T06:19:23.108" v="2129" actId="478"/>
          <ac:spMkLst>
            <pc:docMk/>
            <pc:sldMk cId="3218179631" sldId="256"/>
            <ac:spMk id="121" creationId="{F700E8F1-71A4-A6DD-895F-7B0A08BEBA9F}"/>
          </ac:spMkLst>
        </pc:spChg>
        <pc:spChg chg="mod">
          <ac:chgData name="Matthieu De Mari" userId="dfb708c9-d8dc-439f-9a3b-c772bf4a311c" providerId="ADAL" clId="{FB642C7D-0BE8-428C-B54A-D26CDA8837C3}" dt="2022-10-17T06:22:59.298" v="2379" actId="1076"/>
          <ac:spMkLst>
            <pc:docMk/>
            <pc:sldMk cId="3218179631" sldId="256"/>
            <ac:spMk id="122" creationId="{441818DE-5BC3-0782-9DFC-172EBC5379EA}"/>
          </ac:spMkLst>
        </pc:spChg>
        <pc:spChg chg="mod">
          <ac:chgData name="Matthieu De Mari" userId="dfb708c9-d8dc-439f-9a3b-c772bf4a311c" providerId="ADAL" clId="{FB642C7D-0BE8-428C-B54A-D26CDA8837C3}" dt="2022-10-17T06:22:59.298" v="2379" actId="1076"/>
          <ac:spMkLst>
            <pc:docMk/>
            <pc:sldMk cId="3218179631" sldId="256"/>
            <ac:spMk id="123" creationId="{D275C86F-4EDD-2EC0-34C9-BD3A8793E7DB}"/>
          </ac:spMkLst>
        </pc:spChg>
        <pc:spChg chg="mod">
          <ac:chgData name="Matthieu De Mari" userId="dfb708c9-d8dc-439f-9a3b-c772bf4a311c" providerId="ADAL" clId="{FB642C7D-0BE8-428C-B54A-D26CDA8837C3}" dt="2022-10-17T06:22:59.298" v="2379" actId="1076"/>
          <ac:spMkLst>
            <pc:docMk/>
            <pc:sldMk cId="3218179631" sldId="256"/>
            <ac:spMk id="124" creationId="{0964E082-7A67-1D49-98D8-D5FDED6E19A9}"/>
          </ac:spMkLst>
        </pc:spChg>
        <pc:spChg chg="mod">
          <ac:chgData name="Matthieu De Mari" userId="dfb708c9-d8dc-439f-9a3b-c772bf4a311c" providerId="ADAL" clId="{FB642C7D-0BE8-428C-B54A-D26CDA8837C3}" dt="2022-10-17T06:22:59.298" v="2379" actId="1076"/>
          <ac:spMkLst>
            <pc:docMk/>
            <pc:sldMk cId="3218179631" sldId="256"/>
            <ac:spMk id="125" creationId="{63BA14B3-F87D-0B17-59B5-58161846D99B}"/>
          </ac:spMkLst>
        </pc:spChg>
        <pc:spChg chg="mod">
          <ac:chgData name="Matthieu De Mari" userId="dfb708c9-d8dc-439f-9a3b-c772bf4a311c" providerId="ADAL" clId="{FB642C7D-0BE8-428C-B54A-D26CDA8837C3}" dt="2022-10-17T06:22:59.298" v="2379" actId="1076"/>
          <ac:spMkLst>
            <pc:docMk/>
            <pc:sldMk cId="3218179631" sldId="256"/>
            <ac:spMk id="126" creationId="{664348D0-1F45-7BDB-B9D7-64748EC215BA}"/>
          </ac:spMkLst>
        </pc:spChg>
        <pc:spChg chg="mod">
          <ac:chgData name="Matthieu De Mari" userId="dfb708c9-d8dc-439f-9a3b-c772bf4a311c" providerId="ADAL" clId="{FB642C7D-0BE8-428C-B54A-D26CDA8837C3}" dt="2022-10-17T06:22:59.298" v="2379" actId="1076"/>
          <ac:spMkLst>
            <pc:docMk/>
            <pc:sldMk cId="3218179631" sldId="256"/>
            <ac:spMk id="127" creationId="{56E15805-B6C9-E858-8639-13F94F663570}"/>
          </ac:spMkLst>
        </pc:spChg>
        <pc:spChg chg="del">
          <ac:chgData name="Matthieu De Mari" userId="dfb708c9-d8dc-439f-9a3b-c772bf4a311c" providerId="ADAL" clId="{FB642C7D-0BE8-428C-B54A-D26CDA8837C3}" dt="2022-10-17T06:19:31.272" v="2133" actId="478"/>
          <ac:spMkLst>
            <pc:docMk/>
            <pc:sldMk cId="3218179631" sldId="256"/>
            <ac:spMk id="128" creationId="{2EDBAB0A-6B03-8C1A-9821-0E9CAC3CF786}"/>
          </ac:spMkLst>
        </pc:spChg>
        <pc:picChg chg="add mod">
          <ac:chgData name="Matthieu De Mari" userId="dfb708c9-d8dc-439f-9a3b-c772bf4a311c" providerId="ADAL" clId="{FB642C7D-0BE8-428C-B54A-D26CDA8837C3}" dt="2022-10-17T06:22:42.699" v="2293" actId="1038"/>
          <ac:picMkLst>
            <pc:docMk/>
            <pc:sldMk cId="3218179631" sldId="256"/>
            <ac:picMk id="17" creationId="{140C2D0C-4FFB-32B8-628F-86E3A939D437}"/>
          </ac:picMkLst>
        </pc:picChg>
        <pc:cxnChg chg="add mod">
          <ac:chgData name="Matthieu De Mari" userId="dfb708c9-d8dc-439f-9a3b-c772bf4a311c" providerId="ADAL" clId="{FB642C7D-0BE8-428C-B54A-D26CDA8837C3}" dt="2022-10-17T06:20:37.855" v="2240" actId="1076"/>
          <ac:cxnSpMkLst>
            <pc:docMk/>
            <pc:sldMk cId="3218179631" sldId="256"/>
            <ac:cxnSpMk id="2" creationId="{7119A5A5-89ED-E0BB-DE5C-8CD278D595F8}"/>
          </ac:cxnSpMkLst>
        </pc:cxnChg>
        <pc:cxnChg chg="mod">
          <ac:chgData name="Matthieu De Mari" userId="dfb708c9-d8dc-439f-9a3b-c772bf4a311c" providerId="ADAL" clId="{FB642C7D-0BE8-428C-B54A-D26CDA8837C3}" dt="2022-10-17T06:19:41.291" v="2155" actId="1035"/>
          <ac:cxnSpMkLst>
            <pc:docMk/>
            <pc:sldMk cId="3218179631" sldId="256"/>
            <ac:cxnSpMk id="52" creationId="{F598DA67-463C-BB5C-DF24-F216E0878D4B}"/>
          </ac:cxnSpMkLst>
        </pc:cxnChg>
        <pc:cxnChg chg="mod">
          <ac:chgData name="Matthieu De Mari" userId="dfb708c9-d8dc-439f-9a3b-c772bf4a311c" providerId="ADAL" clId="{FB642C7D-0BE8-428C-B54A-D26CDA8837C3}" dt="2022-10-17T06:20:20.391" v="2239" actId="1076"/>
          <ac:cxnSpMkLst>
            <pc:docMk/>
            <pc:sldMk cId="3218179631" sldId="256"/>
            <ac:cxnSpMk id="55" creationId="{6550009F-5FCB-9C05-7302-5EF5EF8E3AF2}"/>
          </ac:cxnSpMkLst>
        </pc:cxnChg>
        <pc:cxnChg chg="mod">
          <ac:chgData name="Matthieu De Mari" userId="dfb708c9-d8dc-439f-9a3b-c772bf4a311c" providerId="ADAL" clId="{FB642C7D-0BE8-428C-B54A-D26CDA8837C3}" dt="2022-10-17T06:20:53.667" v="2241" actId="1076"/>
          <ac:cxnSpMkLst>
            <pc:docMk/>
            <pc:sldMk cId="3218179631" sldId="256"/>
            <ac:cxnSpMk id="56" creationId="{FD5116C6-E38B-9D00-846C-82E4B6E54DB1}"/>
          </ac:cxnSpMkLst>
        </pc:cxnChg>
        <pc:cxnChg chg="mod">
          <ac:chgData name="Matthieu De Mari" userId="dfb708c9-d8dc-439f-9a3b-c772bf4a311c" providerId="ADAL" clId="{FB642C7D-0BE8-428C-B54A-D26CDA8837C3}" dt="2022-10-17T06:21:02.876" v="2242" actId="1076"/>
          <ac:cxnSpMkLst>
            <pc:docMk/>
            <pc:sldMk cId="3218179631" sldId="256"/>
            <ac:cxnSpMk id="57" creationId="{F7BA03BA-BF41-199E-4D02-587B6833962F}"/>
          </ac:cxnSpMkLst>
        </pc:cxnChg>
        <pc:cxnChg chg="add mod ord">
          <ac:chgData name="Matthieu De Mari" userId="dfb708c9-d8dc-439f-9a3b-c772bf4a311c" providerId="ADAL" clId="{FB642C7D-0BE8-428C-B54A-D26CDA8837C3}" dt="2022-10-17T06:24:16.160" v="2394" actId="167"/>
          <ac:cxnSpMkLst>
            <pc:docMk/>
            <pc:sldMk cId="3218179631" sldId="256"/>
            <ac:cxnSpMk id="63" creationId="{B790FD62-E9BC-61D7-78F7-81A0AB4610CA}"/>
          </ac:cxnSpMkLst>
        </pc:cxnChg>
        <pc:cxnChg chg="add mod ord">
          <ac:chgData name="Matthieu De Mari" userId="dfb708c9-d8dc-439f-9a3b-c772bf4a311c" providerId="ADAL" clId="{FB642C7D-0BE8-428C-B54A-D26CDA8837C3}" dt="2022-10-17T06:24:19.129" v="2395" actId="167"/>
          <ac:cxnSpMkLst>
            <pc:docMk/>
            <pc:sldMk cId="3218179631" sldId="256"/>
            <ac:cxnSpMk id="65" creationId="{C327958C-04EC-F856-6F56-D835935C6BF1}"/>
          </ac:cxnSpMkLst>
        </pc:cxnChg>
        <pc:cxnChg chg="del mod">
          <ac:chgData name="Matthieu De Mari" userId="dfb708c9-d8dc-439f-9a3b-c772bf4a311c" providerId="ADAL" clId="{FB642C7D-0BE8-428C-B54A-D26CDA8837C3}" dt="2022-10-17T06:19:21.420" v="2128" actId="478"/>
          <ac:cxnSpMkLst>
            <pc:docMk/>
            <pc:sldMk cId="3218179631" sldId="256"/>
            <ac:cxnSpMk id="67" creationId="{F467E402-A021-F968-BA32-127E48E36F02}"/>
          </ac:cxnSpMkLst>
        </pc:cxnChg>
        <pc:cxnChg chg="del mod">
          <ac:chgData name="Matthieu De Mari" userId="dfb708c9-d8dc-439f-9a3b-c772bf4a311c" providerId="ADAL" clId="{FB642C7D-0BE8-428C-B54A-D26CDA8837C3}" dt="2022-10-17T06:19:21.420" v="2128" actId="478"/>
          <ac:cxnSpMkLst>
            <pc:docMk/>
            <pc:sldMk cId="3218179631" sldId="256"/>
            <ac:cxnSpMk id="70" creationId="{83B709C5-BC13-EBFD-D8F4-6D584D4BFE19}"/>
          </ac:cxnSpMkLst>
        </pc:cxnChg>
        <pc:cxnChg chg="del mod">
          <ac:chgData name="Matthieu De Mari" userId="dfb708c9-d8dc-439f-9a3b-c772bf4a311c" providerId="ADAL" clId="{FB642C7D-0BE8-428C-B54A-D26CDA8837C3}" dt="2022-10-17T06:19:21.420" v="2128" actId="478"/>
          <ac:cxnSpMkLst>
            <pc:docMk/>
            <pc:sldMk cId="3218179631" sldId="256"/>
            <ac:cxnSpMk id="73" creationId="{61521B89-4A06-D578-7A89-8211134BDFD6}"/>
          </ac:cxnSpMkLst>
        </pc:cxnChg>
        <pc:cxnChg chg="del mod">
          <ac:chgData name="Matthieu De Mari" userId="dfb708c9-d8dc-439f-9a3b-c772bf4a311c" providerId="ADAL" clId="{FB642C7D-0BE8-428C-B54A-D26CDA8837C3}" dt="2022-10-17T06:19:21.420" v="2128" actId="478"/>
          <ac:cxnSpMkLst>
            <pc:docMk/>
            <pc:sldMk cId="3218179631" sldId="256"/>
            <ac:cxnSpMk id="80" creationId="{6935879E-050C-50BB-20C1-1F60F4F0251C}"/>
          </ac:cxnSpMkLst>
        </pc:cxnChg>
        <pc:cxnChg chg="del mod">
          <ac:chgData name="Matthieu De Mari" userId="dfb708c9-d8dc-439f-9a3b-c772bf4a311c" providerId="ADAL" clId="{FB642C7D-0BE8-428C-B54A-D26CDA8837C3}" dt="2022-10-17T06:19:27.626" v="2132" actId="478"/>
          <ac:cxnSpMkLst>
            <pc:docMk/>
            <pc:sldMk cId="3218179631" sldId="256"/>
            <ac:cxnSpMk id="85" creationId="{C45A5E63-EA91-8668-91CC-2750175407B4}"/>
          </ac:cxnSpMkLst>
        </pc:cxnChg>
        <pc:cxnChg chg="del">
          <ac:chgData name="Matthieu De Mari" userId="dfb708c9-d8dc-439f-9a3b-c772bf4a311c" providerId="ADAL" clId="{FB642C7D-0BE8-428C-B54A-D26CDA8837C3}" dt="2022-10-17T06:19:26.513" v="2131" actId="478"/>
          <ac:cxnSpMkLst>
            <pc:docMk/>
            <pc:sldMk cId="3218179631" sldId="256"/>
            <ac:cxnSpMk id="129" creationId="{45F670F0-1D2E-62A3-67FE-CC0379C1CEE5}"/>
          </ac:cxnSpMkLst>
        </pc:cxnChg>
      </pc:sldChg>
      <pc:sldChg chg="addSp modSp add mod">
        <pc:chgData name="Matthieu De Mari" userId="dfb708c9-d8dc-439f-9a3b-c772bf4a311c" providerId="ADAL" clId="{FB642C7D-0BE8-428C-B54A-D26CDA8837C3}" dt="2022-10-11T10:40:07.286" v="1187" actId="20577"/>
        <pc:sldMkLst>
          <pc:docMk/>
          <pc:sldMk cId="2766391731" sldId="263"/>
        </pc:sldMkLst>
        <pc:spChg chg="mod">
          <ac:chgData name="Matthieu De Mari" userId="dfb708c9-d8dc-439f-9a3b-c772bf4a311c" providerId="ADAL" clId="{FB642C7D-0BE8-428C-B54A-D26CDA8837C3}" dt="2022-10-11T10:39:55.780" v="1167" actId="20577"/>
          <ac:spMkLst>
            <pc:docMk/>
            <pc:sldMk cId="2766391731" sldId="263"/>
            <ac:spMk id="2" creationId="{49D5F628-8BF2-F5A8-74D6-AE20A4F03CE3}"/>
          </ac:spMkLst>
        </pc:spChg>
        <pc:spChg chg="mod">
          <ac:chgData name="Matthieu De Mari" userId="dfb708c9-d8dc-439f-9a3b-c772bf4a311c" providerId="ADAL" clId="{FB642C7D-0BE8-428C-B54A-D26CDA8837C3}" dt="2022-10-11T10:16:38.916" v="112" actId="1076"/>
          <ac:spMkLst>
            <pc:docMk/>
            <pc:sldMk cId="2766391731" sldId="263"/>
            <ac:spMk id="88" creationId="{310DADB9-7588-8EA6-299D-C0FBFE1E73D3}"/>
          </ac:spMkLst>
        </pc:spChg>
        <pc:spChg chg="mod">
          <ac:chgData name="Matthieu De Mari" userId="dfb708c9-d8dc-439f-9a3b-c772bf4a311c" providerId="ADAL" clId="{FB642C7D-0BE8-428C-B54A-D26CDA8837C3}" dt="2022-10-11T10:40:07.286" v="1187" actId="20577"/>
          <ac:spMkLst>
            <pc:docMk/>
            <pc:sldMk cId="2766391731" sldId="263"/>
            <ac:spMk id="121" creationId="{F700E8F1-71A4-A6DD-895F-7B0A08BEBA9F}"/>
          </ac:spMkLst>
        </pc:spChg>
        <pc:spChg chg="mod">
          <ac:chgData name="Matthieu De Mari" userId="dfb708c9-d8dc-439f-9a3b-c772bf4a311c" providerId="ADAL" clId="{FB642C7D-0BE8-428C-B54A-D26CDA8837C3}" dt="2022-10-11T10:36:53.525" v="1108" actId="20577"/>
          <ac:spMkLst>
            <pc:docMk/>
            <pc:sldMk cId="2766391731" sldId="263"/>
            <ac:spMk id="128" creationId="{2EDBAB0A-6B03-8C1A-9821-0E9CAC3CF786}"/>
          </ac:spMkLst>
        </pc:spChg>
        <pc:cxnChg chg="add mod">
          <ac:chgData name="Matthieu De Mari" userId="dfb708c9-d8dc-439f-9a3b-c772bf4a311c" providerId="ADAL" clId="{FB642C7D-0BE8-428C-B54A-D26CDA8837C3}" dt="2022-10-11T10:16:19.723" v="102" actId="14100"/>
          <ac:cxnSpMkLst>
            <pc:docMk/>
            <pc:sldMk cId="2766391731" sldId="263"/>
            <ac:cxnSpMk id="4" creationId="{60BF9CD1-5BB0-95F5-4C20-A6A2E12662A6}"/>
          </ac:cxnSpMkLst>
        </pc:cxnChg>
        <pc:cxnChg chg="add mod">
          <ac:chgData name="Matthieu De Mari" userId="dfb708c9-d8dc-439f-9a3b-c772bf4a311c" providerId="ADAL" clId="{FB642C7D-0BE8-428C-B54A-D26CDA8837C3}" dt="2022-10-11T10:16:25.685" v="105" actId="14100"/>
          <ac:cxnSpMkLst>
            <pc:docMk/>
            <pc:sldMk cId="2766391731" sldId="263"/>
            <ac:cxnSpMk id="11" creationId="{F388900B-8952-3F6E-519B-E09FCDF082AA}"/>
          </ac:cxnSpMkLst>
        </pc:cxnChg>
        <pc:cxnChg chg="add mod">
          <ac:chgData name="Matthieu De Mari" userId="dfb708c9-d8dc-439f-9a3b-c772bf4a311c" providerId="ADAL" clId="{FB642C7D-0BE8-428C-B54A-D26CDA8837C3}" dt="2022-10-11T10:16:30.487" v="108" actId="14100"/>
          <ac:cxnSpMkLst>
            <pc:docMk/>
            <pc:sldMk cId="2766391731" sldId="263"/>
            <ac:cxnSpMk id="27" creationId="{2367F488-F4A7-689C-2122-7DB0C9D6F236}"/>
          </ac:cxnSpMkLst>
        </pc:cxnChg>
        <pc:cxnChg chg="add mod">
          <ac:chgData name="Matthieu De Mari" userId="dfb708c9-d8dc-439f-9a3b-c772bf4a311c" providerId="ADAL" clId="{FB642C7D-0BE8-428C-B54A-D26CDA8837C3}" dt="2022-10-11T10:16:35.871" v="111" actId="14100"/>
          <ac:cxnSpMkLst>
            <pc:docMk/>
            <pc:sldMk cId="2766391731" sldId="263"/>
            <ac:cxnSpMk id="30" creationId="{DE32F2D2-4002-DEA3-7CB7-F2AA79EAA21C}"/>
          </ac:cxnSpMkLst>
        </pc:cxnChg>
      </pc:sldChg>
      <pc:sldChg chg="modSp mod">
        <pc:chgData name="Matthieu De Mari" userId="dfb708c9-d8dc-439f-9a3b-c772bf4a311c" providerId="ADAL" clId="{FB642C7D-0BE8-428C-B54A-D26CDA8837C3}" dt="2022-10-18T03:52:05.708" v="6719" actId="20577"/>
        <pc:sldMkLst>
          <pc:docMk/>
          <pc:sldMk cId="1036081419" sldId="346"/>
        </pc:sldMkLst>
        <pc:spChg chg="mod">
          <ac:chgData name="Matthieu De Mari" userId="dfb708c9-d8dc-439f-9a3b-c772bf4a311c" providerId="ADAL" clId="{FB642C7D-0BE8-428C-B54A-D26CDA8837C3}" dt="2022-10-11T10:44:09.610" v="1334" actId="20577"/>
          <ac:spMkLst>
            <pc:docMk/>
            <pc:sldMk cId="1036081419" sldId="346"/>
            <ac:spMk id="3" creationId="{47E3549C-D723-41E6-8478-270ACE043694}"/>
          </ac:spMkLst>
        </pc:spChg>
        <pc:spChg chg="mod">
          <ac:chgData name="Matthieu De Mari" userId="dfb708c9-d8dc-439f-9a3b-c772bf4a311c" providerId="ADAL" clId="{FB642C7D-0BE8-428C-B54A-D26CDA8837C3}" dt="2022-10-18T03:52:05.708" v="6719" actId="20577"/>
          <ac:spMkLst>
            <pc:docMk/>
            <pc:sldMk cId="1036081419" sldId="346"/>
            <ac:spMk id="4" creationId="{7E420A50-DCDA-4FEF-986F-775F53063E3A}"/>
          </ac:spMkLst>
        </pc:spChg>
      </pc:sldChg>
      <pc:sldChg chg="addSp delSp modSp mod">
        <pc:chgData name="Matthieu De Mari" userId="dfb708c9-d8dc-439f-9a3b-c772bf4a311c" providerId="ADAL" clId="{FB642C7D-0BE8-428C-B54A-D26CDA8837C3}" dt="2022-10-11T09:47:41.660" v="1"/>
        <pc:sldMkLst>
          <pc:docMk/>
          <pc:sldMk cId="2854770973" sldId="424"/>
        </pc:sldMkLst>
        <pc:picChg chg="add mod">
          <ac:chgData name="Matthieu De Mari" userId="dfb708c9-d8dc-439f-9a3b-c772bf4a311c" providerId="ADAL" clId="{FB642C7D-0BE8-428C-B54A-D26CDA8837C3}" dt="2022-10-11T09:47:41.660" v="1"/>
          <ac:picMkLst>
            <pc:docMk/>
            <pc:sldMk cId="2854770973" sldId="424"/>
            <ac:picMk id="3" creationId="{7891C593-DEAD-94D7-FFE5-B69490055527}"/>
          </ac:picMkLst>
        </pc:picChg>
        <pc:picChg chg="del">
          <ac:chgData name="Matthieu De Mari" userId="dfb708c9-d8dc-439f-9a3b-c772bf4a311c" providerId="ADAL" clId="{FB642C7D-0BE8-428C-B54A-D26CDA8837C3}" dt="2022-10-11T09:47:37.071" v="0" actId="478"/>
          <ac:picMkLst>
            <pc:docMk/>
            <pc:sldMk cId="2854770973" sldId="424"/>
            <ac:picMk id="7" creationId="{0F4ED6EE-3C89-4FBB-AD9A-A804E69E2EBF}"/>
          </ac:picMkLst>
        </pc:picChg>
      </pc:sldChg>
      <pc:sldChg chg="modSp mod">
        <pc:chgData name="Matthieu De Mari" userId="dfb708c9-d8dc-439f-9a3b-c772bf4a311c" providerId="ADAL" clId="{FB642C7D-0BE8-428C-B54A-D26CDA8837C3}" dt="2022-10-11T10:41:48.054" v="1210" actId="20577"/>
        <pc:sldMkLst>
          <pc:docMk/>
          <pc:sldMk cId="789868636" sldId="432"/>
        </pc:sldMkLst>
        <pc:spChg chg="mod">
          <ac:chgData name="Matthieu De Mari" userId="dfb708c9-d8dc-439f-9a3b-c772bf4a311c" providerId="ADAL" clId="{FB642C7D-0BE8-428C-B54A-D26CDA8837C3}" dt="2022-10-11T10:41:48.054" v="1210" actId="20577"/>
          <ac:spMkLst>
            <pc:docMk/>
            <pc:sldMk cId="789868636" sldId="432"/>
            <ac:spMk id="3" creationId="{47962BC2-6065-4770-9530-7B1FBA55197D}"/>
          </ac:spMkLst>
        </pc:spChg>
      </pc:sldChg>
      <pc:sldChg chg="addSp modSp add mod">
        <pc:chgData name="Matthieu De Mari" userId="dfb708c9-d8dc-439f-9a3b-c772bf4a311c" providerId="ADAL" clId="{FB642C7D-0BE8-428C-B54A-D26CDA8837C3}" dt="2022-10-17T06:30:24.424" v="3000" actId="1038"/>
        <pc:sldMkLst>
          <pc:docMk/>
          <pc:sldMk cId="735803177" sldId="448"/>
        </pc:sldMkLst>
        <pc:spChg chg="mod">
          <ac:chgData name="Matthieu De Mari" userId="dfb708c9-d8dc-439f-9a3b-c772bf4a311c" providerId="ADAL" clId="{FB642C7D-0BE8-428C-B54A-D26CDA8837C3}" dt="2022-10-17T06:28:48.969" v="2801" actId="20577"/>
          <ac:spMkLst>
            <pc:docMk/>
            <pc:sldMk cId="735803177" sldId="448"/>
            <ac:spMk id="2" creationId="{FA1CC791-C659-474A-A201-BDA86238571C}"/>
          </ac:spMkLst>
        </pc:spChg>
        <pc:spChg chg="add mod">
          <ac:chgData name="Matthieu De Mari" userId="dfb708c9-d8dc-439f-9a3b-c772bf4a311c" providerId="ADAL" clId="{FB642C7D-0BE8-428C-B54A-D26CDA8837C3}" dt="2022-10-17T06:30:24.424" v="3000" actId="1038"/>
          <ac:spMkLst>
            <pc:docMk/>
            <pc:sldMk cId="735803177" sldId="448"/>
            <ac:spMk id="4" creationId="{FC0B6BF4-33DE-DDB1-B81F-8002AEA90141}"/>
          </ac:spMkLst>
        </pc:spChg>
        <pc:spChg chg="mod">
          <ac:chgData name="Matthieu De Mari" userId="dfb708c9-d8dc-439f-9a3b-c772bf4a311c" providerId="ADAL" clId="{FB642C7D-0BE8-428C-B54A-D26CDA8837C3}" dt="2022-10-17T06:30:01.504" v="2982" actId="1035"/>
          <ac:spMkLst>
            <pc:docMk/>
            <pc:sldMk cId="735803177" sldId="448"/>
            <ac:spMk id="6" creationId="{9FAAE90E-7CA3-410A-5764-03C56807F5D6}"/>
          </ac:spMkLst>
        </pc:spChg>
        <pc:spChg chg="mod">
          <ac:chgData name="Matthieu De Mari" userId="dfb708c9-d8dc-439f-9a3b-c772bf4a311c" providerId="ADAL" clId="{FB642C7D-0BE8-428C-B54A-D26CDA8837C3}" dt="2022-10-17T06:30:03.738" v="2983" actId="1076"/>
          <ac:spMkLst>
            <pc:docMk/>
            <pc:sldMk cId="735803177" sldId="448"/>
            <ac:spMk id="7" creationId="{B53F25A4-6B7B-9431-D938-7FE4DD8F77C6}"/>
          </ac:spMkLst>
        </pc:spChg>
        <pc:picChg chg="mod">
          <ac:chgData name="Matthieu De Mari" userId="dfb708c9-d8dc-439f-9a3b-c772bf4a311c" providerId="ADAL" clId="{FB642C7D-0BE8-428C-B54A-D26CDA8837C3}" dt="2022-10-17T06:29:58.296" v="2955" actId="1035"/>
          <ac:picMkLst>
            <pc:docMk/>
            <pc:sldMk cId="735803177" sldId="448"/>
            <ac:picMk id="5" creationId="{8C778DAD-510F-217A-E4EC-5E7BBD60DE94}"/>
          </ac:picMkLst>
        </pc:picChg>
      </pc:sldChg>
      <pc:sldChg chg="addSp delSp modSp mod">
        <pc:chgData name="Matthieu De Mari" userId="dfb708c9-d8dc-439f-9a3b-c772bf4a311c" providerId="ADAL" clId="{FB642C7D-0BE8-428C-B54A-D26CDA8837C3}" dt="2022-10-11T10:40:27.282" v="1192" actId="1076"/>
        <pc:sldMkLst>
          <pc:docMk/>
          <pc:sldMk cId="603358518" sldId="451"/>
        </pc:sldMkLst>
        <pc:spChg chg="add del mod">
          <ac:chgData name="Matthieu De Mari" userId="dfb708c9-d8dc-439f-9a3b-c772bf4a311c" providerId="ADAL" clId="{FB642C7D-0BE8-428C-B54A-D26CDA8837C3}" dt="2022-10-11T10:18:39.645" v="138"/>
          <ac:spMkLst>
            <pc:docMk/>
            <pc:sldMk cId="603358518" sldId="451"/>
            <ac:spMk id="7" creationId="{5AD7C679-2549-11BE-A940-5C96EA8D11A1}"/>
          </ac:spMkLst>
        </pc:spChg>
        <pc:spChg chg="add del mod">
          <ac:chgData name="Matthieu De Mari" userId="dfb708c9-d8dc-439f-9a3b-c772bf4a311c" providerId="ADAL" clId="{FB642C7D-0BE8-428C-B54A-D26CDA8837C3}" dt="2022-10-11T10:18:39.645" v="138"/>
          <ac:spMkLst>
            <pc:docMk/>
            <pc:sldMk cId="603358518" sldId="451"/>
            <ac:spMk id="8" creationId="{F65EB1C0-D4E3-54AD-5ABF-97CB873D0EBC}"/>
          </ac:spMkLst>
        </pc:spChg>
        <pc:spChg chg="add del mod">
          <ac:chgData name="Matthieu De Mari" userId="dfb708c9-d8dc-439f-9a3b-c772bf4a311c" providerId="ADAL" clId="{FB642C7D-0BE8-428C-B54A-D26CDA8837C3}" dt="2022-10-11T10:18:39.645" v="138"/>
          <ac:spMkLst>
            <pc:docMk/>
            <pc:sldMk cId="603358518" sldId="451"/>
            <ac:spMk id="9" creationId="{221EC22C-F311-12A4-7544-8D82B37F5745}"/>
          </ac:spMkLst>
        </pc:spChg>
        <pc:spChg chg="add del mod">
          <ac:chgData name="Matthieu De Mari" userId="dfb708c9-d8dc-439f-9a3b-c772bf4a311c" providerId="ADAL" clId="{FB642C7D-0BE8-428C-B54A-D26CDA8837C3}" dt="2022-10-11T10:18:39.645" v="138"/>
          <ac:spMkLst>
            <pc:docMk/>
            <pc:sldMk cId="603358518" sldId="451"/>
            <ac:spMk id="10" creationId="{5FC831D1-BF4A-B60A-CDEF-FF909D74E8AC}"/>
          </ac:spMkLst>
        </pc:spChg>
        <pc:spChg chg="add del mod">
          <ac:chgData name="Matthieu De Mari" userId="dfb708c9-d8dc-439f-9a3b-c772bf4a311c" providerId="ADAL" clId="{FB642C7D-0BE8-428C-B54A-D26CDA8837C3}" dt="2022-10-11T10:18:39.645" v="138"/>
          <ac:spMkLst>
            <pc:docMk/>
            <pc:sldMk cId="603358518" sldId="451"/>
            <ac:spMk id="11" creationId="{E03A4B95-8D35-C497-A783-59333453F0E0}"/>
          </ac:spMkLst>
        </pc:spChg>
        <pc:spChg chg="add del mod">
          <ac:chgData name="Matthieu De Mari" userId="dfb708c9-d8dc-439f-9a3b-c772bf4a311c" providerId="ADAL" clId="{FB642C7D-0BE8-428C-B54A-D26CDA8837C3}" dt="2022-10-11T10:18:39.645" v="138"/>
          <ac:spMkLst>
            <pc:docMk/>
            <pc:sldMk cId="603358518" sldId="451"/>
            <ac:spMk id="12" creationId="{A46D4C9B-9427-F2C0-C2D0-8764C03FEE39}"/>
          </ac:spMkLst>
        </pc:spChg>
        <pc:spChg chg="add del mod">
          <ac:chgData name="Matthieu De Mari" userId="dfb708c9-d8dc-439f-9a3b-c772bf4a311c" providerId="ADAL" clId="{FB642C7D-0BE8-428C-B54A-D26CDA8837C3}" dt="2022-10-11T10:18:39.645" v="138"/>
          <ac:spMkLst>
            <pc:docMk/>
            <pc:sldMk cId="603358518" sldId="451"/>
            <ac:spMk id="13" creationId="{C34493C3-C945-CD24-AA92-FD843C672C16}"/>
          </ac:spMkLst>
        </pc:spChg>
        <pc:spChg chg="add del mod">
          <ac:chgData name="Matthieu De Mari" userId="dfb708c9-d8dc-439f-9a3b-c772bf4a311c" providerId="ADAL" clId="{FB642C7D-0BE8-428C-B54A-D26CDA8837C3}" dt="2022-10-11T10:18:39.645" v="138"/>
          <ac:spMkLst>
            <pc:docMk/>
            <pc:sldMk cId="603358518" sldId="451"/>
            <ac:spMk id="14" creationId="{347B5377-FD90-8E2F-7E06-1D7293EE9953}"/>
          </ac:spMkLst>
        </pc:spChg>
        <pc:spChg chg="add del mod">
          <ac:chgData name="Matthieu De Mari" userId="dfb708c9-d8dc-439f-9a3b-c772bf4a311c" providerId="ADAL" clId="{FB642C7D-0BE8-428C-B54A-D26CDA8837C3}" dt="2022-10-11T10:18:39.645" v="138"/>
          <ac:spMkLst>
            <pc:docMk/>
            <pc:sldMk cId="603358518" sldId="451"/>
            <ac:spMk id="15" creationId="{B1052C7C-56B6-8B17-29C7-79FEF7B51D8E}"/>
          </ac:spMkLst>
        </pc:spChg>
        <pc:spChg chg="add del mod">
          <ac:chgData name="Matthieu De Mari" userId="dfb708c9-d8dc-439f-9a3b-c772bf4a311c" providerId="ADAL" clId="{FB642C7D-0BE8-428C-B54A-D26CDA8837C3}" dt="2022-10-11T10:18:39.645" v="138"/>
          <ac:spMkLst>
            <pc:docMk/>
            <pc:sldMk cId="603358518" sldId="451"/>
            <ac:spMk id="16" creationId="{A21BD821-2DB3-4180-06D3-DEABADD8681B}"/>
          </ac:spMkLst>
        </pc:spChg>
        <pc:spChg chg="add del mod">
          <ac:chgData name="Matthieu De Mari" userId="dfb708c9-d8dc-439f-9a3b-c772bf4a311c" providerId="ADAL" clId="{FB642C7D-0BE8-428C-B54A-D26CDA8837C3}" dt="2022-10-11T10:18:39.645" v="138"/>
          <ac:spMkLst>
            <pc:docMk/>
            <pc:sldMk cId="603358518" sldId="451"/>
            <ac:spMk id="17" creationId="{15D2E0A0-4ECB-A91F-7B9A-5AEE5A562F90}"/>
          </ac:spMkLst>
        </pc:spChg>
        <pc:spChg chg="add del mod">
          <ac:chgData name="Matthieu De Mari" userId="dfb708c9-d8dc-439f-9a3b-c772bf4a311c" providerId="ADAL" clId="{FB642C7D-0BE8-428C-B54A-D26CDA8837C3}" dt="2022-10-11T10:18:39.645" v="138"/>
          <ac:spMkLst>
            <pc:docMk/>
            <pc:sldMk cId="603358518" sldId="451"/>
            <ac:spMk id="18" creationId="{15581907-9F36-6A89-06CC-CD000C14E190}"/>
          </ac:spMkLst>
        </pc:spChg>
        <pc:spChg chg="add del mod">
          <ac:chgData name="Matthieu De Mari" userId="dfb708c9-d8dc-439f-9a3b-c772bf4a311c" providerId="ADAL" clId="{FB642C7D-0BE8-428C-B54A-D26CDA8837C3}" dt="2022-10-11T10:18:39.645" v="138"/>
          <ac:spMkLst>
            <pc:docMk/>
            <pc:sldMk cId="603358518" sldId="451"/>
            <ac:spMk id="19" creationId="{D7FCAFFA-846D-5E3E-FB9B-37700606B64F}"/>
          </ac:spMkLst>
        </pc:spChg>
        <pc:spChg chg="add del mod">
          <ac:chgData name="Matthieu De Mari" userId="dfb708c9-d8dc-439f-9a3b-c772bf4a311c" providerId="ADAL" clId="{FB642C7D-0BE8-428C-B54A-D26CDA8837C3}" dt="2022-10-11T10:18:39.645" v="138"/>
          <ac:spMkLst>
            <pc:docMk/>
            <pc:sldMk cId="603358518" sldId="451"/>
            <ac:spMk id="20" creationId="{1841E57D-0B29-B187-D9DA-6EB504DB637E}"/>
          </ac:spMkLst>
        </pc:spChg>
        <pc:spChg chg="add del mod">
          <ac:chgData name="Matthieu De Mari" userId="dfb708c9-d8dc-439f-9a3b-c772bf4a311c" providerId="ADAL" clId="{FB642C7D-0BE8-428C-B54A-D26CDA8837C3}" dt="2022-10-11T10:18:39.645" v="138"/>
          <ac:spMkLst>
            <pc:docMk/>
            <pc:sldMk cId="603358518" sldId="451"/>
            <ac:spMk id="21" creationId="{97C7034D-5DDA-5DE8-6481-04AE474E994C}"/>
          </ac:spMkLst>
        </pc:spChg>
        <pc:spChg chg="add del mod">
          <ac:chgData name="Matthieu De Mari" userId="dfb708c9-d8dc-439f-9a3b-c772bf4a311c" providerId="ADAL" clId="{FB642C7D-0BE8-428C-B54A-D26CDA8837C3}" dt="2022-10-11T10:18:39.645" v="138"/>
          <ac:spMkLst>
            <pc:docMk/>
            <pc:sldMk cId="603358518" sldId="451"/>
            <ac:spMk id="22" creationId="{0B5F132B-3F9C-3B5F-3B2E-1295E2782EFF}"/>
          </ac:spMkLst>
        </pc:spChg>
        <pc:spChg chg="add del mod">
          <ac:chgData name="Matthieu De Mari" userId="dfb708c9-d8dc-439f-9a3b-c772bf4a311c" providerId="ADAL" clId="{FB642C7D-0BE8-428C-B54A-D26CDA8837C3}" dt="2022-10-11T10:18:39.645" v="138"/>
          <ac:spMkLst>
            <pc:docMk/>
            <pc:sldMk cId="603358518" sldId="451"/>
            <ac:spMk id="23" creationId="{4A811BD9-78CA-5638-56BD-F299C3EC5F9B}"/>
          </ac:spMkLst>
        </pc:spChg>
        <pc:spChg chg="add del mod">
          <ac:chgData name="Matthieu De Mari" userId="dfb708c9-d8dc-439f-9a3b-c772bf4a311c" providerId="ADAL" clId="{FB642C7D-0BE8-428C-B54A-D26CDA8837C3}" dt="2022-10-11T10:18:39.645" v="138"/>
          <ac:spMkLst>
            <pc:docMk/>
            <pc:sldMk cId="603358518" sldId="451"/>
            <ac:spMk id="24" creationId="{4E110F3C-EB1F-B0DA-D9DD-7C73C3E3DBCA}"/>
          </ac:spMkLst>
        </pc:spChg>
        <pc:spChg chg="add del mod">
          <ac:chgData name="Matthieu De Mari" userId="dfb708c9-d8dc-439f-9a3b-c772bf4a311c" providerId="ADAL" clId="{FB642C7D-0BE8-428C-B54A-D26CDA8837C3}" dt="2022-10-11T10:18:39.645" v="138"/>
          <ac:spMkLst>
            <pc:docMk/>
            <pc:sldMk cId="603358518" sldId="451"/>
            <ac:spMk id="25" creationId="{2648BCE3-23AF-4DDB-E1B6-7FBFA9608D1A}"/>
          </ac:spMkLst>
        </pc:spChg>
        <pc:spChg chg="add del mod">
          <ac:chgData name="Matthieu De Mari" userId="dfb708c9-d8dc-439f-9a3b-c772bf4a311c" providerId="ADAL" clId="{FB642C7D-0BE8-428C-B54A-D26CDA8837C3}" dt="2022-10-11T10:18:39.645" v="138"/>
          <ac:spMkLst>
            <pc:docMk/>
            <pc:sldMk cId="603358518" sldId="451"/>
            <ac:spMk id="26" creationId="{3012D95D-A431-012C-6CF8-782A3BF23DB4}"/>
          </ac:spMkLst>
        </pc:spChg>
        <pc:spChg chg="add del mod">
          <ac:chgData name="Matthieu De Mari" userId="dfb708c9-d8dc-439f-9a3b-c772bf4a311c" providerId="ADAL" clId="{FB642C7D-0BE8-428C-B54A-D26CDA8837C3}" dt="2022-10-11T10:18:39.645" v="138"/>
          <ac:spMkLst>
            <pc:docMk/>
            <pc:sldMk cId="603358518" sldId="451"/>
            <ac:spMk id="28" creationId="{1AC07E2B-37FA-1AC8-EFDB-434073563ABF}"/>
          </ac:spMkLst>
        </pc:spChg>
        <pc:spChg chg="add del mod">
          <ac:chgData name="Matthieu De Mari" userId="dfb708c9-d8dc-439f-9a3b-c772bf4a311c" providerId="ADAL" clId="{FB642C7D-0BE8-428C-B54A-D26CDA8837C3}" dt="2022-10-11T10:18:39.645" v="138"/>
          <ac:spMkLst>
            <pc:docMk/>
            <pc:sldMk cId="603358518" sldId="451"/>
            <ac:spMk id="29" creationId="{5D063C68-9AB6-070B-9C6F-F8CAAF5F03BC}"/>
          </ac:spMkLst>
        </pc:spChg>
        <pc:spChg chg="add del mod">
          <ac:chgData name="Matthieu De Mari" userId="dfb708c9-d8dc-439f-9a3b-c772bf4a311c" providerId="ADAL" clId="{FB642C7D-0BE8-428C-B54A-D26CDA8837C3}" dt="2022-10-11T10:18:39.645" v="138"/>
          <ac:spMkLst>
            <pc:docMk/>
            <pc:sldMk cId="603358518" sldId="451"/>
            <ac:spMk id="30" creationId="{ADAD7689-720F-D796-BB4F-627E4E0771AA}"/>
          </ac:spMkLst>
        </pc:spChg>
        <pc:spChg chg="add del mod">
          <ac:chgData name="Matthieu De Mari" userId="dfb708c9-d8dc-439f-9a3b-c772bf4a311c" providerId="ADAL" clId="{FB642C7D-0BE8-428C-B54A-D26CDA8837C3}" dt="2022-10-11T10:18:39.645" v="138"/>
          <ac:spMkLst>
            <pc:docMk/>
            <pc:sldMk cId="603358518" sldId="451"/>
            <ac:spMk id="31" creationId="{78C0CB46-B40D-6DDA-11F6-96B3A34E61F4}"/>
          </ac:spMkLst>
        </pc:spChg>
        <pc:spChg chg="add del mod">
          <ac:chgData name="Matthieu De Mari" userId="dfb708c9-d8dc-439f-9a3b-c772bf4a311c" providerId="ADAL" clId="{FB642C7D-0BE8-428C-B54A-D26CDA8837C3}" dt="2022-10-11T10:18:39.645" v="138"/>
          <ac:spMkLst>
            <pc:docMk/>
            <pc:sldMk cId="603358518" sldId="451"/>
            <ac:spMk id="32" creationId="{19CCDF3A-12D1-962D-91A3-BCC25152879E}"/>
          </ac:spMkLst>
        </pc:spChg>
        <pc:spChg chg="add del mod">
          <ac:chgData name="Matthieu De Mari" userId="dfb708c9-d8dc-439f-9a3b-c772bf4a311c" providerId="ADAL" clId="{FB642C7D-0BE8-428C-B54A-D26CDA8837C3}" dt="2022-10-11T10:18:39.645" v="138"/>
          <ac:spMkLst>
            <pc:docMk/>
            <pc:sldMk cId="603358518" sldId="451"/>
            <ac:spMk id="33" creationId="{967BC7E4-773B-169E-76F9-AF855631A803}"/>
          </ac:spMkLst>
        </pc:spChg>
        <pc:spChg chg="add del mod">
          <ac:chgData name="Matthieu De Mari" userId="dfb708c9-d8dc-439f-9a3b-c772bf4a311c" providerId="ADAL" clId="{FB642C7D-0BE8-428C-B54A-D26CDA8837C3}" dt="2022-10-11T10:18:39.645" v="138"/>
          <ac:spMkLst>
            <pc:docMk/>
            <pc:sldMk cId="603358518" sldId="451"/>
            <ac:spMk id="34" creationId="{B1F82D6A-C752-CF3B-A2FF-066C6DB51BD4}"/>
          </ac:spMkLst>
        </pc:spChg>
        <pc:spChg chg="add del mod">
          <ac:chgData name="Matthieu De Mari" userId="dfb708c9-d8dc-439f-9a3b-c772bf4a311c" providerId="ADAL" clId="{FB642C7D-0BE8-428C-B54A-D26CDA8837C3}" dt="2022-10-11T10:18:39.645" v="138"/>
          <ac:spMkLst>
            <pc:docMk/>
            <pc:sldMk cId="603358518" sldId="451"/>
            <ac:spMk id="35" creationId="{12B163DB-1B2B-05F0-A807-9A2B3C0F2688}"/>
          </ac:spMkLst>
        </pc:spChg>
        <pc:spChg chg="add del mod">
          <ac:chgData name="Matthieu De Mari" userId="dfb708c9-d8dc-439f-9a3b-c772bf4a311c" providerId="ADAL" clId="{FB642C7D-0BE8-428C-B54A-D26CDA8837C3}" dt="2022-10-11T10:18:39.645" v="138"/>
          <ac:spMkLst>
            <pc:docMk/>
            <pc:sldMk cId="603358518" sldId="451"/>
            <ac:spMk id="36" creationId="{50E61D31-BB56-E2F3-EBD4-AD9D9F180AF7}"/>
          </ac:spMkLst>
        </pc:spChg>
        <pc:spChg chg="add del mod">
          <ac:chgData name="Matthieu De Mari" userId="dfb708c9-d8dc-439f-9a3b-c772bf4a311c" providerId="ADAL" clId="{FB642C7D-0BE8-428C-B54A-D26CDA8837C3}" dt="2022-10-11T10:18:39.645" v="138"/>
          <ac:spMkLst>
            <pc:docMk/>
            <pc:sldMk cId="603358518" sldId="451"/>
            <ac:spMk id="37" creationId="{732A5832-3181-C926-A76F-22667B706CF5}"/>
          </ac:spMkLst>
        </pc:spChg>
        <pc:picChg chg="add del mod">
          <ac:chgData name="Matthieu De Mari" userId="dfb708c9-d8dc-439f-9a3b-c772bf4a311c" providerId="ADAL" clId="{FB642C7D-0BE8-428C-B54A-D26CDA8837C3}" dt="2022-10-11T10:16:03.435" v="98" actId="478"/>
          <ac:picMkLst>
            <pc:docMk/>
            <pc:sldMk cId="603358518" sldId="451"/>
            <ac:picMk id="2" creationId="{81912472-CA2D-8D77-3C05-F1AE3F70A9DA}"/>
          </ac:picMkLst>
        </pc:picChg>
        <pc:picChg chg="del">
          <ac:chgData name="Matthieu De Mari" userId="dfb708c9-d8dc-439f-9a3b-c772bf4a311c" providerId="ADAL" clId="{FB642C7D-0BE8-428C-B54A-D26CDA8837C3}" dt="2022-10-11T10:14:17.146" v="67" actId="478"/>
          <ac:picMkLst>
            <pc:docMk/>
            <pc:sldMk cId="603358518" sldId="451"/>
            <ac:picMk id="3" creationId="{6D673440-EB94-4A03-A385-007676132F9D}"/>
          </ac:picMkLst>
        </pc:picChg>
        <pc:picChg chg="add del mod">
          <ac:chgData name="Matthieu De Mari" userId="dfb708c9-d8dc-439f-9a3b-c772bf4a311c" providerId="ADAL" clId="{FB642C7D-0BE8-428C-B54A-D26CDA8837C3}" dt="2022-10-11T10:40:18.214" v="1188" actId="478"/>
          <ac:picMkLst>
            <pc:docMk/>
            <pc:sldMk cId="603358518" sldId="451"/>
            <ac:picMk id="46" creationId="{D34FFE6E-B672-D3C5-8AA8-F55C5E9842B2}"/>
          </ac:picMkLst>
        </pc:picChg>
        <pc:picChg chg="add mod">
          <ac:chgData name="Matthieu De Mari" userId="dfb708c9-d8dc-439f-9a3b-c772bf4a311c" providerId="ADAL" clId="{FB642C7D-0BE8-428C-B54A-D26CDA8837C3}" dt="2022-10-11T10:40:27.282" v="1192" actId="1076"/>
          <ac:picMkLst>
            <pc:docMk/>
            <pc:sldMk cId="603358518" sldId="451"/>
            <ac:picMk id="47" creationId="{C8C625BC-B6D1-EDC4-B4E1-A989A0B016DC}"/>
          </ac:picMkLst>
        </pc:picChg>
        <pc:cxnChg chg="add del mod">
          <ac:chgData name="Matthieu De Mari" userId="dfb708c9-d8dc-439f-9a3b-c772bf4a311c" providerId="ADAL" clId="{FB642C7D-0BE8-428C-B54A-D26CDA8837C3}" dt="2022-10-11T10:18:39.645" v="138"/>
          <ac:cxnSpMkLst>
            <pc:docMk/>
            <pc:sldMk cId="603358518" sldId="451"/>
            <ac:cxnSpMk id="6" creationId="{D12C6ACC-AACA-493D-22ED-CF9EA83A0563}"/>
          </ac:cxnSpMkLst>
        </pc:cxnChg>
        <pc:cxnChg chg="add del mod">
          <ac:chgData name="Matthieu De Mari" userId="dfb708c9-d8dc-439f-9a3b-c772bf4a311c" providerId="ADAL" clId="{FB642C7D-0BE8-428C-B54A-D26CDA8837C3}" dt="2022-10-11T10:18:39.645" v="138"/>
          <ac:cxnSpMkLst>
            <pc:docMk/>
            <pc:sldMk cId="603358518" sldId="451"/>
            <ac:cxnSpMk id="27" creationId="{8103A4A1-A3D6-0DEE-48EC-4D992F885F40}"/>
          </ac:cxnSpMkLst>
        </pc:cxnChg>
        <pc:cxnChg chg="add del mod">
          <ac:chgData name="Matthieu De Mari" userId="dfb708c9-d8dc-439f-9a3b-c772bf4a311c" providerId="ADAL" clId="{FB642C7D-0BE8-428C-B54A-D26CDA8837C3}" dt="2022-10-11T10:18:39.645" v="138"/>
          <ac:cxnSpMkLst>
            <pc:docMk/>
            <pc:sldMk cId="603358518" sldId="451"/>
            <ac:cxnSpMk id="38" creationId="{52BC2616-609A-B737-5CA8-32B50B65BA8B}"/>
          </ac:cxnSpMkLst>
        </pc:cxnChg>
        <pc:cxnChg chg="add del mod">
          <ac:chgData name="Matthieu De Mari" userId="dfb708c9-d8dc-439f-9a3b-c772bf4a311c" providerId="ADAL" clId="{FB642C7D-0BE8-428C-B54A-D26CDA8837C3}" dt="2022-10-11T10:18:39.645" v="138"/>
          <ac:cxnSpMkLst>
            <pc:docMk/>
            <pc:sldMk cId="603358518" sldId="451"/>
            <ac:cxnSpMk id="39" creationId="{D6487507-024F-6839-8BB0-256B6AC32048}"/>
          </ac:cxnSpMkLst>
        </pc:cxnChg>
        <pc:cxnChg chg="add del mod">
          <ac:chgData name="Matthieu De Mari" userId="dfb708c9-d8dc-439f-9a3b-c772bf4a311c" providerId="ADAL" clId="{FB642C7D-0BE8-428C-B54A-D26CDA8837C3}" dt="2022-10-11T10:18:39.645" v="138"/>
          <ac:cxnSpMkLst>
            <pc:docMk/>
            <pc:sldMk cId="603358518" sldId="451"/>
            <ac:cxnSpMk id="40" creationId="{FC0CA2A6-D8F1-36B6-F8C0-2AB9EE6D15FF}"/>
          </ac:cxnSpMkLst>
        </pc:cxnChg>
        <pc:cxnChg chg="add del mod">
          <ac:chgData name="Matthieu De Mari" userId="dfb708c9-d8dc-439f-9a3b-c772bf4a311c" providerId="ADAL" clId="{FB642C7D-0BE8-428C-B54A-D26CDA8837C3}" dt="2022-10-11T10:18:39.645" v="138"/>
          <ac:cxnSpMkLst>
            <pc:docMk/>
            <pc:sldMk cId="603358518" sldId="451"/>
            <ac:cxnSpMk id="41" creationId="{C9AAB667-2BF5-21D9-6B70-7A23FC12D4F6}"/>
          </ac:cxnSpMkLst>
        </pc:cxnChg>
        <pc:cxnChg chg="add del mod">
          <ac:chgData name="Matthieu De Mari" userId="dfb708c9-d8dc-439f-9a3b-c772bf4a311c" providerId="ADAL" clId="{FB642C7D-0BE8-428C-B54A-D26CDA8837C3}" dt="2022-10-11T10:18:39.645" v="138"/>
          <ac:cxnSpMkLst>
            <pc:docMk/>
            <pc:sldMk cId="603358518" sldId="451"/>
            <ac:cxnSpMk id="42" creationId="{8A4B04F7-9DC8-65B0-BCB2-8FB72D35ED50}"/>
          </ac:cxnSpMkLst>
        </pc:cxnChg>
        <pc:cxnChg chg="add del mod">
          <ac:chgData name="Matthieu De Mari" userId="dfb708c9-d8dc-439f-9a3b-c772bf4a311c" providerId="ADAL" clId="{FB642C7D-0BE8-428C-B54A-D26CDA8837C3}" dt="2022-10-11T10:18:39.645" v="138"/>
          <ac:cxnSpMkLst>
            <pc:docMk/>
            <pc:sldMk cId="603358518" sldId="451"/>
            <ac:cxnSpMk id="43" creationId="{2ACA7BFA-53C0-2D2D-5128-25F8E22DFAC0}"/>
          </ac:cxnSpMkLst>
        </pc:cxnChg>
        <pc:cxnChg chg="add del mod">
          <ac:chgData name="Matthieu De Mari" userId="dfb708c9-d8dc-439f-9a3b-c772bf4a311c" providerId="ADAL" clId="{FB642C7D-0BE8-428C-B54A-D26CDA8837C3}" dt="2022-10-11T10:18:39.645" v="138"/>
          <ac:cxnSpMkLst>
            <pc:docMk/>
            <pc:sldMk cId="603358518" sldId="451"/>
            <ac:cxnSpMk id="44" creationId="{8F109CE9-3EB6-E1E9-7D25-1BFB093977C6}"/>
          </ac:cxnSpMkLst>
        </pc:cxnChg>
        <pc:cxnChg chg="add del mod">
          <ac:chgData name="Matthieu De Mari" userId="dfb708c9-d8dc-439f-9a3b-c772bf4a311c" providerId="ADAL" clId="{FB642C7D-0BE8-428C-B54A-D26CDA8837C3}" dt="2022-10-11T10:18:39.645" v="138"/>
          <ac:cxnSpMkLst>
            <pc:docMk/>
            <pc:sldMk cId="603358518" sldId="451"/>
            <ac:cxnSpMk id="45" creationId="{5C369FDC-F246-5996-562D-33D5F0907476}"/>
          </ac:cxnSpMkLst>
        </pc:cxnChg>
      </pc:sldChg>
      <pc:sldChg chg="modSp mod">
        <pc:chgData name="Matthieu De Mari" userId="dfb708c9-d8dc-439f-9a3b-c772bf4a311c" providerId="ADAL" clId="{FB642C7D-0BE8-428C-B54A-D26CDA8837C3}" dt="2022-10-11T09:49:25.785" v="38" actId="20577"/>
        <pc:sldMkLst>
          <pc:docMk/>
          <pc:sldMk cId="2248143123" sldId="454"/>
        </pc:sldMkLst>
        <pc:spChg chg="mod">
          <ac:chgData name="Matthieu De Mari" userId="dfb708c9-d8dc-439f-9a3b-c772bf4a311c" providerId="ADAL" clId="{FB642C7D-0BE8-428C-B54A-D26CDA8837C3}" dt="2022-10-11T09:48:29.130" v="18" actId="27636"/>
          <ac:spMkLst>
            <pc:docMk/>
            <pc:sldMk cId="2248143123" sldId="454"/>
            <ac:spMk id="4" creationId="{0588E989-731A-4768-8BF7-08997F555195}"/>
          </ac:spMkLst>
        </pc:spChg>
        <pc:spChg chg="mod">
          <ac:chgData name="Matthieu De Mari" userId="dfb708c9-d8dc-439f-9a3b-c772bf4a311c" providerId="ADAL" clId="{FB642C7D-0BE8-428C-B54A-D26CDA8837C3}" dt="2022-10-11T09:49:25.785" v="38" actId="20577"/>
          <ac:spMkLst>
            <pc:docMk/>
            <pc:sldMk cId="2248143123" sldId="454"/>
            <ac:spMk id="5" creationId="{86405373-B692-4F45-A52E-798519B259BF}"/>
          </ac:spMkLst>
        </pc:spChg>
      </pc:sldChg>
      <pc:sldChg chg="addSp delSp modSp del mod">
        <pc:chgData name="Matthieu De Mari" userId="dfb708c9-d8dc-439f-9a3b-c772bf4a311c" providerId="ADAL" clId="{FB642C7D-0BE8-428C-B54A-D26CDA8837C3}" dt="2022-10-11T10:15:32.612" v="97" actId="47"/>
        <pc:sldMkLst>
          <pc:docMk/>
          <pc:sldMk cId="2986837040" sldId="455"/>
        </pc:sldMkLst>
        <pc:spChg chg="mod">
          <ac:chgData name="Matthieu De Mari" userId="dfb708c9-d8dc-439f-9a3b-c772bf4a311c" providerId="ADAL" clId="{FB642C7D-0BE8-428C-B54A-D26CDA8837C3}" dt="2022-10-11T10:15:20.479" v="94" actId="20577"/>
          <ac:spMkLst>
            <pc:docMk/>
            <pc:sldMk cId="2986837040" sldId="455"/>
            <ac:spMk id="4" creationId="{0588E989-731A-4768-8BF7-08997F555195}"/>
          </ac:spMkLst>
        </pc:spChg>
        <pc:picChg chg="add mod">
          <ac:chgData name="Matthieu De Mari" userId="dfb708c9-d8dc-439f-9a3b-c772bf4a311c" providerId="ADAL" clId="{FB642C7D-0BE8-428C-B54A-D26CDA8837C3}" dt="2022-10-11T10:14:49.301" v="77"/>
          <ac:picMkLst>
            <pc:docMk/>
            <pc:sldMk cId="2986837040" sldId="455"/>
            <ac:picMk id="3" creationId="{E68F1EAD-FA77-82EF-A51F-F9A2C7E73D4F}"/>
          </ac:picMkLst>
        </pc:picChg>
        <pc:picChg chg="del">
          <ac:chgData name="Matthieu De Mari" userId="dfb708c9-d8dc-439f-9a3b-c772bf4a311c" providerId="ADAL" clId="{FB642C7D-0BE8-428C-B54A-D26CDA8837C3}" dt="2022-10-11T10:14:48.786" v="76" actId="478"/>
          <ac:picMkLst>
            <pc:docMk/>
            <pc:sldMk cId="2986837040" sldId="455"/>
            <ac:picMk id="5" creationId="{BA036941-5969-47DF-B32F-86E0FB48A0DA}"/>
          </ac:picMkLst>
        </pc:picChg>
      </pc:sldChg>
      <pc:sldChg chg="addSp delSp modSp mod">
        <pc:chgData name="Matthieu De Mari" userId="dfb708c9-d8dc-439f-9a3b-c772bf4a311c" providerId="ADAL" clId="{FB642C7D-0BE8-428C-B54A-D26CDA8837C3}" dt="2022-10-11T10:38:44.814" v="1141" actId="14100"/>
        <pc:sldMkLst>
          <pc:docMk/>
          <pc:sldMk cId="4017685686" sldId="456"/>
        </pc:sldMkLst>
        <pc:spChg chg="mod">
          <ac:chgData name="Matthieu De Mari" userId="dfb708c9-d8dc-439f-9a3b-c772bf4a311c" providerId="ADAL" clId="{FB642C7D-0BE8-428C-B54A-D26CDA8837C3}" dt="2022-10-11T09:50:43.881" v="55" actId="20577"/>
          <ac:spMkLst>
            <pc:docMk/>
            <pc:sldMk cId="4017685686" sldId="456"/>
            <ac:spMk id="4" creationId="{0588E989-731A-4768-8BF7-08997F555195}"/>
          </ac:spMkLst>
        </pc:spChg>
        <pc:picChg chg="add del mod">
          <ac:chgData name="Matthieu De Mari" userId="dfb708c9-d8dc-439f-9a3b-c772bf4a311c" providerId="ADAL" clId="{FB642C7D-0BE8-428C-B54A-D26CDA8837C3}" dt="2022-10-11T10:16:05.817" v="99" actId="478"/>
          <ac:picMkLst>
            <pc:docMk/>
            <pc:sldMk cId="4017685686" sldId="456"/>
            <ac:picMk id="3" creationId="{249409EE-E14F-806D-286C-3C2066FCEE79}"/>
          </ac:picMkLst>
        </pc:picChg>
        <pc:picChg chg="del">
          <ac:chgData name="Matthieu De Mari" userId="dfb708c9-d8dc-439f-9a3b-c772bf4a311c" providerId="ADAL" clId="{FB642C7D-0BE8-428C-B54A-D26CDA8837C3}" dt="2022-10-11T10:15:30.187" v="95" actId="478"/>
          <ac:picMkLst>
            <pc:docMk/>
            <pc:sldMk cId="4017685686" sldId="456"/>
            <ac:picMk id="5" creationId="{99BB796B-B54C-4299-B541-1F8496D7890E}"/>
          </ac:picMkLst>
        </pc:picChg>
        <pc:picChg chg="add del mod">
          <ac:chgData name="Matthieu De Mari" userId="dfb708c9-d8dc-439f-9a3b-c772bf4a311c" providerId="ADAL" clId="{FB642C7D-0BE8-428C-B54A-D26CDA8837C3}" dt="2022-10-11T10:37:04.023" v="1109" actId="478"/>
          <ac:picMkLst>
            <pc:docMk/>
            <pc:sldMk cId="4017685686" sldId="456"/>
            <ac:picMk id="6" creationId="{BCA3404D-5C9B-E257-1706-40EFE8137B4C}"/>
          </ac:picMkLst>
        </pc:picChg>
        <pc:picChg chg="add del mod modCrop">
          <ac:chgData name="Matthieu De Mari" userId="dfb708c9-d8dc-439f-9a3b-c772bf4a311c" providerId="ADAL" clId="{FB642C7D-0BE8-428C-B54A-D26CDA8837C3}" dt="2022-10-11T10:38:10.378" v="1133" actId="478"/>
          <ac:picMkLst>
            <pc:docMk/>
            <pc:sldMk cId="4017685686" sldId="456"/>
            <ac:picMk id="7" creationId="{4CC290E9-BB68-332D-9FDE-FC1AC5101C51}"/>
          </ac:picMkLst>
        </pc:picChg>
        <pc:picChg chg="add del">
          <ac:chgData name="Matthieu De Mari" userId="dfb708c9-d8dc-439f-9a3b-c772bf4a311c" providerId="ADAL" clId="{FB642C7D-0BE8-428C-B54A-D26CDA8837C3}" dt="2022-10-11T10:38:16.507" v="1135"/>
          <ac:picMkLst>
            <pc:docMk/>
            <pc:sldMk cId="4017685686" sldId="456"/>
            <ac:picMk id="8" creationId="{A4D09544-B4DE-DAB5-2DC6-A31FDFED2998}"/>
          </ac:picMkLst>
        </pc:picChg>
        <pc:picChg chg="add mod modCrop">
          <ac:chgData name="Matthieu De Mari" userId="dfb708c9-d8dc-439f-9a3b-c772bf4a311c" providerId="ADAL" clId="{FB642C7D-0BE8-428C-B54A-D26CDA8837C3}" dt="2022-10-11T10:38:44.814" v="1141" actId="14100"/>
          <ac:picMkLst>
            <pc:docMk/>
            <pc:sldMk cId="4017685686" sldId="456"/>
            <ac:picMk id="9" creationId="{76B72A5D-A801-FDD6-B9AC-04D874FC97EE}"/>
          </ac:picMkLst>
        </pc:picChg>
      </pc:sldChg>
      <pc:sldChg chg="addSp delSp modSp mod">
        <pc:chgData name="Matthieu De Mari" userId="dfb708c9-d8dc-439f-9a3b-c772bf4a311c" providerId="ADAL" clId="{FB642C7D-0BE8-428C-B54A-D26CDA8837C3}" dt="2022-10-11T10:40:42.911" v="1196" actId="14100"/>
        <pc:sldMkLst>
          <pc:docMk/>
          <pc:sldMk cId="3543419498" sldId="458"/>
        </pc:sldMkLst>
        <pc:spChg chg="mod">
          <ac:chgData name="Matthieu De Mari" userId="dfb708c9-d8dc-439f-9a3b-c772bf4a311c" providerId="ADAL" clId="{FB642C7D-0BE8-428C-B54A-D26CDA8837C3}" dt="2022-10-11T10:22:17.601" v="284"/>
          <ac:spMkLst>
            <pc:docMk/>
            <pc:sldMk cId="3543419498" sldId="458"/>
            <ac:spMk id="4" creationId="{0588E989-731A-4768-8BF7-08997F555195}"/>
          </ac:spMkLst>
        </pc:spChg>
        <pc:spChg chg="add del mod">
          <ac:chgData name="Matthieu De Mari" userId="dfb708c9-d8dc-439f-9a3b-c772bf4a311c" providerId="ADAL" clId="{FB642C7D-0BE8-428C-B54A-D26CDA8837C3}" dt="2022-10-11T10:39:00.687" v="1144"/>
          <ac:spMkLst>
            <pc:docMk/>
            <pc:sldMk cId="3543419498" sldId="458"/>
            <ac:spMk id="9" creationId="{F1626582-C8AB-2D81-FF83-6E6D6C249A4E}"/>
          </ac:spMkLst>
        </pc:spChg>
        <pc:spChg chg="add del mod">
          <ac:chgData name="Matthieu De Mari" userId="dfb708c9-d8dc-439f-9a3b-c772bf4a311c" providerId="ADAL" clId="{FB642C7D-0BE8-428C-B54A-D26CDA8837C3}" dt="2022-10-11T10:39:00.687" v="1144"/>
          <ac:spMkLst>
            <pc:docMk/>
            <pc:sldMk cId="3543419498" sldId="458"/>
            <ac:spMk id="10" creationId="{539C57D3-172C-7A6D-44BB-4D6214108A42}"/>
          </ac:spMkLst>
        </pc:spChg>
        <pc:spChg chg="add del mod">
          <ac:chgData name="Matthieu De Mari" userId="dfb708c9-d8dc-439f-9a3b-c772bf4a311c" providerId="ADAL" clId="{FB642C7D-0BE8-428C-B54A-D26CDA8837C3}" dt="2022-10-11T10:39:00.687" v="1144"/>
          <ac:spMkLst>
            <pc:docMk/>
            <pc:sldMk cId="3543419498" sldId="458"/>
            <ac:spMk id="11" creationId="{461ACC5D-4FE5-DE54-5D73-2500E7A888C3}"/>
          </ac:spMkLst>
        </pc:spChg>
        <pc:spChg chg="add del mod">
          <ac:chgData name="Matthieu De Mari" userId="dfb708c9-d8dc-439f-9a3b-c772bf4a311c" providerId="ADAL" clId="{FB642C7D-0BE8-428C-B54A-D26CDA8837C3}" dt="2022-10-11T10:39:00.687" v="1144"/>
          <ac:spMkLst>
            <pc:docMk/>
            <pc:sldMk cId="3543419498" sldId="458"/>
            <ac:spMk id="12" creationId="{3575C11E-FD04-5CB6-E0E8-F67AD77056CC}"/>
          </ac:spMkLst>
        </pc:spChg>
        <pc:spChg chg="add del mod">
          <ac:chgData name="Matthieu De Mari" userId="dfb708c9-d8dc-439f-9a3b-c772bf4a311c" providerId="ADAL" clId="{FB642C7D-0BE8-428C-B54A-D26CDA8837C3}" dt="2022-10-11T10:39:00.687" v="1144"/>
          <ac:spMkLst>
            <pc:docMk/>
            <pc:sldMk cId="3543419498" sldId="458"/>
            <ac:spMk id="13" creationId="{3D8AE684-716F-AE11-7FBA-7336BB11802F}"/>
          </ac:spMkLst>
        </pc:spChg>
        <pc:spChg chg="add del mod">
          <ac:chgData name="Matthieu De Mari" userId="dfb708c9-d8dc-439f-9a3b-c772bf4a311c" providerId="ADAL" clId="{FB642C7D-0BE8-428C-B54A-D26CDA8837C3}" dt="2022-10-11T10:39:00.687" v="1144"/>
          <ac:spMkLst>
            <pc:docMk/>
            <pc:sldMk cId="3543419498" sldId="458"/>
            <ac:spMk id="14" creationId="{454AF57E-4F10-5966-A607-5610714CAAC5}"/>
          </ac:spMkLst>
        </pc:spChg>
        <pc:spChg chg="add del mod">
          <ac:chgData name="Matthieu De Mari" userId="dfb708c9-d8dc-439f-9a3b-c772bf4a311c" providerId="ADAL" clId="{FB642C7D-0BE8-428C-B54A-D26CDA8837C3}" dt="2022-10-11T10:39:00.687" v="1144"/>
          <ac:spMkLst>
            <pc:docMk/>
            <pc:sldMk cId="3543419498" sldId="458"/>
            <ac:spMk id="15" creationId="{AA191FE0-AA15-C98F-3CB5-8EA299DB6553}"/>
          </ac:spMkLst>
        </pc:spChg>
        <pc:spChg chg="add del mod">
          <ac:chgData name="Matthieu De Mari" userId="dfb708c9-d8dc-439f-9a3b-c772bf4a311c" providerId="ADAL" clId="{FB642C7D-0BE8-428C-B54A-D26CDA8837C3}" dt="2022-10-11T10:39:00.687" v="1144"/>
          <ac:spMkLst>
            <pc:docMk/>
            <pc:sldMk cId="3543419498" sldId="458"/>
            <ac:spMk id="16" creationId="{B8484E38-21C1-2610-29A2-B1659CBC1F46}"/>
          </ac:spMkLst>
        </pc:spChg>
        <pc:spChg chg="add del mod">
          <ac:chgData name="Matthieu De Mari" userId="dfb708c9-d8dc-439f-9a3b-c772bf4a311c" providerId="ADAL" clId="{FB642C7D-0BE8-428C-B54A-D26CDA8837C3}" dt="2022-10-11T10:39:00.687" v="1144"/>
          <ac:spMkLst>
            <pc:docMk/>
            <pc:sldMk cId="3543419498" sldId="458"/>
            <ac:spMk id="17" creationId="{FF716C9E-9B5D-BE37-7B44-834B75A24954}"/>
          </ac:spMkLst>
        </pc:spChg>
        <pc:spChg chg="add del mod">
          <ac:chgData name="Matthieu De Mari" userId="dfb708c9-d8dc-439f-9a3b-c772bf4a311c" providerId="ADAL" clId="{FB642C7D-0BE8-428C-B54A-D26CDA8837C3}" dt="2022-10-11T10:39:00.687" v="1144"/>
          <ac:spMkLst>
            <pc:docMk/>
            <pc:sldMk cId="3543419498" sldId="458"/>
            <ac:spMk id="18" creationId="{786B680E-BA6E-2957-5125-89D1E3630DB2}"/>
          </ac:spMkLst>
        </pc:spChg>
        <pc:spChg chg="add del mod">
          <ac:chgData name="Matthieu De Mari" userId="dfb708c9-d8dc-439f-9a3b-c772bf4a311c" providerId="ADAL" clId="{FB642C7D-0BE8-428C-B54A-D26CDA8837C3}" dt="2022-10-11T10:39:00.687" v="1144"/>
          <ac:spMkLst>
            <pc:docMk/>
            <pc:sldMk cId="3543419498" sldId="458"/>
            <ac:spMk id="19" creationId="{A79FBAA9-5F3F-BBAA-946F-088294C05D13}"/>
          </ac:spMkLst>
        </pc:spChg>
        <pc:spChg chg="add del mod">
          <ac:chgData name="Matthieu De Mari" userId="dfb708c9-d8dc-439f-9a3b-c772bf4a311c" providerId="ADAL" clId="{FB642C7D-0BE8-428C-B54A-D26CDA8837C3}" dt="2022-10-11T10:39:00.687" v="1144"/>
          <ac:spMkLst>
            <pc:docMk/>
            <pc:sldMk cId="3543419498" sldId="458"/>
            <ac:spMk id="20" creationId="{670E6962-3418-6BE4-E326-296304C297D7}"/>
          </ac:spMkLst>
        </pc:spChg>
        <pc:spChg chg="add del mod">
          <ac:chgData name="Matthieu De Mari" userId="dfb708c9-d8dc-439f-9a3b-c772bf4a311c" providerId="ADAL" clId="{FB642C7D-0BE8-428C-B54A-D26CDA8837C3}" dt="2022-10-11T10:39:00.687" v="1144"/>
          <ac:spMkLst>
            <pc:docMk/>
            <pc:sldMk cId="3543419498" sldId="458"/>
            <ac:spMk id="21" creationId="{FC926567-16AA-1622-9F6D-2F9454152B9C}"/>
          </ac:spMkLst>
        </pc:spChg>
        <pc:spChg chg="add del mod">
          <ac:chgData name="Matthieu De Mari" userId="dfb708c9-d8dc-439f-9a3b-c772bf4a311c" providerId="ADAL" clId="{FB642C7D-0BE8-428C-B54A-D26CDA8837C3}" dt="2022-10-11T10:39:00.687" v="1144"/>
          <ac:spMkLst>
            <pc:docMk/>
            <pc:sldMk cId="3543419498" sldId="458"/>
            <ac:spMk id="22" creationId="{95D53C1E-A76F-1CA3-49CC-A03B837C149C}"/>
          </ac:spMkLst>
        </pc:spChg>
        <pc:spChg chg="add del mod">
          <ac:chgData name="Matthieu De Mari" userId="dfb708c9-d8dc-439f-9a3b-c772bf4a311c" providerId="ADAL" clId="{FB642C7D-0BE8-428C-B54A-D26CDA8837C3}" dt="2022-10-11T10:39:00.687" v="1144"/>
          <ac:spMkLst>
            <pc:docMk/>
            <pc:sldMk cId="3543419498" sldId="458"/>
            <ac:spMk id="23" creationId="{4BF49F86-645B-556A-063B-9F8F820BAF00}"/>
          </ac:spMkLst>
        </pc:spChg>
        <pc:spChg chg="add del mod">
          <ac:chgData name="Matthieu De Mari" userId="dfb708c9-d8dc-439f-9a3b-c772bf4a311c" providerId="ADAL" clId="{FB642C7D-0BE8-428C-B54A-D26CDA8837C3}" dt="2022-10-11T10:39:00.687" v="1144"/>
          <ac:spMkLst>
            <pc:docMk/>
            <pc:sldMk cId="3543419498" sldId="458"/>
            <ac:spMk id="24" creationId="{AA0CA0F6-5EDF-34EA-B457-3080CF920612}"/>
          </ac:spMkLst>
        </pc:spChg>
        <pc:spChg chg="add del mod">
          <ac:chgData name="Matthieu De Mari" userId="dfb708c9-d8dc-439f-9a3b-c772bf4a311c" providerId="ADAL" clId="{FB642C7D-0BE8-428C-B54A-D26CDA8837C3}" dt="2022-10-11T10:39:00.687" v="1144"/>
          <ac:spMkLst>
            <pc:docMk/>
            <pc:sldMk cId="3543419498" sldId="458"/>
            <ac:spMk id="25" creationId="{1910274A-DB71-27D1-1AE1-7FC731302179}"/>
          </ac:spMkLst>
        </pc:spChg>
        <pc:spChg chg="add del mod">
          <ac:chgData name="Matthieu De Mari" userId="dfb708c9-d8dc-439f-9a3b-c772bf4a311c" providerId="ADAL" clId="{FB642C7D-0BE8-428C-B54A-D26CDA8837C3}" dt="2022-10-11T10:39:00.687" v="1144"/>
          <ac:spMkLst>
            <pc:docMk/>
            <pc:sldMk cId="3543419498" sldId="458"/>
            <ac:spMk id="26" creationId="{1811EFE4-B3F3-82FB-6DA3-68332BE652ED}"/>
          </ac:spMkLst>
        </pc:spChg>
        <pc:spChg chg="add del mod">
          <ac:chgData name="Matthieu De Mari" userId="dfb708c9-d8dc-439f-9a3b-c772bf4a311c" providerId="ADAL" clId="{FB642C7D-0BE8-428C-B54A-D26CDA8837C3}" dt="2022-10-11T10:39:00.687" v="1144"/>
          <ac:spMkLst>
            <pc:docMk/>
            <pc:sldMk cId="3543419498" sldId="458"/>
            <ac:spMk id="27" creationId="{8F9AEABF-53EB-1666-C215-945AF469A2D3}"/>
          </ac:spMkLst>
        </pc:spChg>
        <pc:spChg chg="add del mod">
          <ac:chgData name="Matthieu De Mari" userId="dfb708c9-d8dc-439f-9a3b-c772bf4a311c" providerId="ADAL" clId="{FB642C7D-0BE8-428C-B54A-D26CDA8837C3}" dt="2022-10-11T10:39:00.687" v="1144"/>
          <ac:spMkLst>
            <pc:docMk/>
            <pc:sldMk cId="3543419498" sldId="458"/>
            <ac:spMk id="28" creationId="{D903BD68-C393-4376-CE0E-0D254146E876}"/>
          </ac:spMkLst>
        </pc:spChg>
        <pc:spChg chg="add del mod">
          <ac:chgData name="Matthieu De Mari" userId="dfb708c9-d8dc-439f-9a3b-c772bf4a311c" providerId="ADAL" clId="{FB642C7D-0BE8-428C-B54A-D26CDA8837C3}" dt="2022-10-11T10:39:00.687" v="1144"/>
          <ac:spMkLst>
            <pc:docMk/>
            <pc:sldMk cId="3543419498" sldId="458"/>
            <ac:spMk id="30" creationId="{B9714BDC-B983-A390-5731-6F583981FE2B}"/>
          </ac:spMkLst>
        </pc:spChg>
        <pc:spChg chg="add del mod">
          <ac:chgData name="Matthieu De Mari" userId="dfb708c9-d8dc-439f-9a3b-c772bf4a311c" providerId="ADAL" clId="{FB642C7D-0BE8-428C-B54A-D26CDA8837C3}" dt="2022-10-11T10:39:00.687" v="1144"/>
          <ac:spMkLst>
            <pc:docMk/>
            <pc:sldMk cId="3543419498" sldId="458"/>
            <ac:spMk id="31" creationId="{4F45BEF5-22AC-FE0F-571E-52E5530F5A47}"/>
          </ac:spMkLst>
        </pc:spChg>
        <pc:spChg chg="add del mod">
          <ac:chgData name="Matthieu De Mari" userId="dfb708c9-d8dc-439f-9a3b-c772bf4a311c" providerId="ADAL" clId="{FB642C7D-0BE8-428C-B54A-D26CDA8837C3}" dt="2022-10-11T10:39:00.687" v="1144"/>
          <ac:spMkLst>
            <pc:docMk/>
            <pc:sldMk cId="3543419498" sldId="458"/>
            <ac:spMk id="32" creationId="{0DAEDAA6-5E83-0685-9C18-0C7B7C0C0B69}"/>
          </ac:spMkLst>
        </pc:spChg>
        <pc:spChg chg="add del mod">
          <ac:chgData name="Matthieu De Mari" userId="dfb708c9-d8dc-439f-9a3b-c772bf4a311c" providerId="ADAL" clId="{FB642C7D-0BE8-428C-B54A-D26CDA8837C3}" dt="2022-10-11T10:39:00.687" v="1144"/>
          <ac:spMkLst>
            <pc:docMk/>
            <pc:sldMk cId="3543419498" sldId="458"/>
            <ac:spMk id="33" creationId="{2D5B8E64-CB21-9068-86D5-711D179F1D45}"/>
          </ac:spMkLst>
        </pc:spChg>
        <pc:spChg chg="add del mod">
          <ac:chgData name="Matthieu De Mari" userId="dfb708c9-d8dc-439f-9a3b-c772bf4a311c" providerId="ADAL" clId="{FB642C7D-0BE8-428C-B54A-D26CDA8837C3}" dt="2022-10-11T10:39:00.687" v="1144"/>
          <ac:spMkLst>
            <pc:docMk/>
            <pc:sldMk cId="3543419498" sldId="458"/>
            <ac:spMk id="34" creationId="{D4426A1C-DABB-95E8-376A-0F0337ACF915}"/>
          </ac:spMkLst>
        </pc:spChg>
        <pc:spChg chg="add del mod">
          <ac:chgData name="Matthieu De Mari" userId="dfb708c9-d8dc-439f-9a3b-c772bf4a311c" providerId="ADAL" clId="{FB642C7D-0BE8-428C-B54A-D26CDA8837C3}" dt="2022-10-11T10:39:00.687" v="1144"/>
          <ac:spMkLst>
            <pc:docMk/>
            <pc:sldMk cId="3543419498" sldId="458"/>
            <ac:spMk id="35" creationId="{946331E4-A02D-F608-4260-C84118911E65}"/>
          </ac:spMkLst>
        </pc:spChg>
        <pc:spChg chg="add del mod">
          <ac:chgData name="Matthieu De Mari" userId="dfb708c9-d8dc-439f-9a3b-c772bf4a311c" providerId="ADAL" clId="{FB642C7D-0BE8-428C-B54A-D26CDA8837C3}" dt="2022-10-11T10:39:00.687" v="1144"/>
          <ac:spMkLst>
            <pc:docMk/>
            <pc:sldMk cId="3543419498" sldId="458"/>
            <ac:spMk id="36" creationId="{F1D008DC-138F-0A24-A09D-8E0EF731E9FC}"/>
          </ac:spMkLst>
        </pc:spChg>
        <pc:spChg chg="add del mod">
          <ac:chgData name="Matthieu De Mari" userId="dfb708c9-d8dc-439f-9a3b-c772bf4a311c" providerId="ADAL" clId="{FB642C7D-0BE8-428C-B54A-D26CDA8837C3}" dt="2022-10-11T10:39:00.687" v="1144"/>
          <ac:spMkLst>
            <pc:docMk/>
            <pc:sldMk cId="3543419498" sldId="458"/>
            <ac:spMk id="37" creationId="{0EEC9FEA-ED3B-BE1E-A74E-CE309CB8CC4C}"/>
          </ac:spMkLst>
        </pc:spChg>
        <pc:spChg chg="add del mod">
          <ac:chgData name="Matthieu De Mari" userId="dfb708c9-d8dc-439f-9a3b-c772bf4a311c" providerId="ADAL" clId="{FB642C7D-0BE8-428C-B54A-D26CDA8837C3}" dt="2022-10-11T10:39:00.687" v="1144"/>
          <ac:spMkLst>
            <pc:docMk/>
            <pc:sldMk cId="3543419498" sldId="458"/>
            <ac:spMk id="38" creationId="{68370341-1181-4308-34CC-7261D2F3A0B4}"/>
          </ac:spMkLst>
        </pc:spChg>
        <pc:spChg chg="add del mod">
          <ac:chgData name="Matthieu De Mari" userId="dfb708c9-d8dc-439f-9a3b-c772bf4a311c" providerId="ADAL" clId="{FB642C7D-0BE8-428C-B54A-D26CDA8837C3}" dt="2022-10-11T10:39:00.687" v="1144"/>
          <ac:spMkLst>
            <pc:docMk/>
            <pc:sldMk cId="3543419498" sldId="458"/>
            <ac:spMk id="39" creationId="{79C571B1-2382-A223-88F7-D67FACBA52CD}"/>
          </ac:spMkLst>
        </pc:spChg>
        <pc:picChg chg="add del mod">
          <ac:chgData name="Matthieu De Mari" userId="dfb708c9-d8dc-439f-9a3b-c772bf4a311c" providerId="ADAL" clId="{FB642C7D-0BE8-428C-B54A-D26CDA8837C3}" dt="2022-10-11T10:17:53.761" v="135" actId="478"/>
          <ac:picMkLst>
            <pc:docMk/>
            <pc:sldMk cId="3543419498" sldId="458"/>
            <ac:picMk id="3" creationId="{81880B74-7B81-B278-F8CE-8AD72E42D1EC}"/>
          </ac:picMkLst>
        </pc:picChg>
        <pc:picChg chg="del">
          <ac:chgData name="Matthieu De Mari" userId="dfb708c9-d8dc-439f-9a3b-c772bf4a311c" providerId="ADAL" clId="{FB642C7D-0BE8-428C-B54A-D26CDA8837C3}" dt="2022-10-11T09:49:59.220" v="39" actId="478"/>
          <ac:picMkLst>
            <pc:docMk/>
            <pc:sldMk cId="3543419498" sldId="458"/>
            <ac:picMk id="5" creationId="{CE251F3E-E59A-44D5-86EF-CA0EA9C0EBDE}"/>
          </ac:picMkLst>
        </pc:picChg>
        <pc:picChg chg="add del mod">
          <ac:chgData name="Matthieu De Mari" userId="dfb708c9-d8dc-439f-9a3b-c772bf4a311c" providerId="ADAL" clId="{FB642C7D-0BE8-428C-B54A-D26CDA8837C3}" dt="2022-10-11T10:37:18.071" v="1115" actId="478"/>
          <ac:picMkLst>
            <pc:docMk/>
            <pc:sldMk cId="3543419498" sldId="458"/>
            <ac:picMk id="6" creationId="{036B6DA0-2D39-BCF6-9DF2-E3BFBC8C9672}"/>
          </ac:picMkLst>
        </pc:picChg>
        <pc:picChg chg="add del mod">
          <ac:chgData name="Matthieu De Mari" userId="dfb708c9-d8dc-439f-9a3b-c772bf4a311c" providerId="ADAL" clId="{FB642C7D-0BE8-428C-B54A-D26CDA8837C3}" dt="2022-10-11T10:38:54.146" v="1142" actId="478"/>
          <ac:picMkLst>
            <pc:docMk/>
            <pc:sldMk cId="3543419498" sldId="458"/>
            <ac:picMk id="7" creationId="{962FBEBD-F58C-4847-037F-53106EB6EA51}"/>
          </ac:picMkLst>
        </pc:picChg>
        <pc:picChg chg="add del mod modCrop">
          <ac:chgData name="Matthieu De Mari" userId="dfb708c9-d8dc-439f-9a3b-c772bf4a311c" providerId="ADAL" clId="{FB642C7D-0BE8-428C-B54A-D26CDA8837C3}" dt="2022-10-11T10:40:32.302" v="1193" actId="478"/>
          <ac:picMkLst>
            <pc:docMk/>
            <pc:sldMk cId="3543419498" sldId="458"/>
            <ac:picMk id="48" creationId="{91F3DDF5-34C2-DBC1-2141-ABC7B52E7EB3}"/>
          </ac:picMkLst>
        </pc:picChg>
        <pc:picChg chg="add mod modCrop">
          <ac:chgData name="Matthieu De Mari" userId="dfb708c9-d8dc-439f-9a3b-c772bf4a311c" providerId="ADAL" clId="{FB642C7D-0BE8-428C-B54A-D26CDA8837C3}" dt="2022-10-11T10:40:42.911" v="1196" actId="14100"/>
          <ac:picMkLst>
            <pc:docMk/>
            <pc:sldMk cId="3543419498" sldId="458"/>
            <ac:picMk id="49" creationId="{A0FB329C-8BCB-C8A1-19E7-73750192A716}"/>
          </ac:picMkLst>
        </pc:picChg>
        <pc:cxnChg chg="add del mod">
          <ac:chgData name="Matthieu De Mari" userId="dfb708c9-d8dc-439f-9a3b-c772bf4a311c" providerId="ADAL" clId="{FB642C7D-0BE8-428C-B54A-D26CDA8837C3}" dt="2022-10-11T10:39:00.687" v="1144"/>
          <ac:cxnSpMkLst>
            <pc:docMk/>
            <pc:sldMk cId="3543419498" sldId="458"/>
            <ac:cxnSpMk id="8" creationId="{B21711E2-D29C-538F-B5ED-5AB1E9FE25F2}"/>
          </ac:cxnSpMkLst>
        </pc:cxnChg>
        <pc:cxnChg chg="add del mod">
          <ac:chgData name="Matthieu De Mari" userId="dfb708c9-d8dc-439f-9a3b-c772bf4a311c" providerId="ADAL" clId="{FB642C7D-0BE8-428C-B54A-D26CDA8837C3}" dt="2022-10-11T10:39:00.687" v="1144"/>
          <ac:cxnSpMkLst>
            <pc:docMk/>
            <pc:sldMk cId="3543419498" sldId="458"/>
            <ac:cxnSpMk id="29" creationId="{1B2D521C-DCFE-9734-F373-366C82E798BC}"/>
          </ac:cxnSpMkLst>
        </pc:cxnChg>
        <pc:cxnChg chg="add del mod">
          <ac:chgData name="Matthieu De Mari" userId="dfb708c9-d8dc-439f-9a3b-c772bf4a311c" providerId="ADAL" clId="{FB642C7D-0BE8-428C-B54A-D26CDA8837C3}" dt="2022-10-11T10:39:00.687" v="1144"/>
          <ac:cxnSpMkLst>
            <pc:docMk/>
            <pc:sldMk cId="3543419498" sldId="458"/>
            <ac:cxnSpMk id="40" creationId="{447BCF1B-1E1D-95A9-A52F-6E6C5A4E4B9C}"/>
          </ac:cxnSpMkLst>
        </pc:cxnChg>
        <pc:cxnChg chg="add del mod">
          <ac:chgData name="Matthieu De Mari" userId="dfb708c9-d8dc-439f-9a3b-c772bf4a311c" providerId="ADAL" clId="{FB642C7D-0BE8-428C-B54A-D26CDA8837C3}" dt="2022-10-11T10:39:00.687" v="1144"/>
          <ac:cxnSpMkLst>
            <pc:docMk/>
            <pc:sldMk cId="3543419498" sldId="458"/>
            <ac:cxnSpMk id="41" creationId="{84206D66-3C77-DE07-51B4-7DA750258DFB}"/>
          </ac:cxnSpMkLst>
        </pc:cxnChg>
        <pc:cxnChg chg="add del mod">
          <ac:chgData name="Matthieu De Mari" userId="dfb708c9-d8dc-439f-9a3b-c772bf4a311c" providerId="ADAL" clId="{FB642C7D-0BE8-428C-B54A-D26CDA8837C3}" dt="2022-10-11T10:39:00.687" v="1144"/>
          <ac:cxnSpMkLst>
            <pc:docMk/>
            <pc:sldMk cId="3543419498" sldId="458"/>
            <ac:cxnSpMk id="42" creationId="{2BEEC60B-D6ED-9455-DAD8-B481E37978C2}"/>
          </ac:cxnSpMkLst>
        </pc:cxnChg>
        <pc:cxnChg chg="add del mod">
          <ac:chgData name="Matthieu De Mari" userId="dfb708c9-d8dc-439f-9a3b-c772bf4a311c" providerId="ADAL" clId="{FB642C7D-0BE8-428C-B54A-D26CDA8837C3}" dt="2022-10-11T10:39:00.687" v="1144"/>
          <ac:cxnSpMkLst>
            <pc:docMk/>
            <pc:sldMk cId="3543419498" sldId="458"/>
            <ac:cxnSpMk id="43" creationId="{56A48DA8-B2CB-4F71-D1D6-81DAAFB17C1C}"/>
          </ac:cxnSpMkLst>
        </pc:cxnChg>
        <pc:cxnChg chg="add del mod">
          <ac:chgData name="Matthieu De Mari" userId="dfb708c9-d8dc-439f-9a3b-c772bf4a311c" providerId="ADAL" clId="{FB642C7D-0BE8-428C-B54A-D26CDA8837C3}" dt="2022-10-11T10:39:00.687" v="1144"/>
          <ac:cxnSpMkLst>
            <pc:docMk/>
            <pc:sldMk cId="3543419498" sldId="458"/>
            <ac:cxnSpMk id="44" creationId="{4EE37DE6-0DD9-8BD0-170B-F86D135BFE2E}"/>
          </ac:cxnSpMkLst>
        </pc:cxnChg>
        <pc:cxnChg chg="add del mod">
          <ac:chgData name="Matthieu De Mari" userId="dfb708c9-d8dc-439f-9a3b-c772bf4a311c" providerId="ADAL" clId="{FB642C7D-0BE8-428C-B54A-D26CDA8837C3}" dt="2022-10-11T10:39:00.687" v="1144"/>
          <ac:cxnSpMkLst>
            <pc:docMk/>
            <pc:sldMk cId="3543419498" sldId="458"/>
            <ac:cxnSpMk id="45" creationId="{9FEFD2A1-D2F8-97E5-7211-00FFC0D05894}"/>
          </ac:cxnSpMkLst>
        </pc:cxnChg>
        <pc:cxnChg chg="add del mod">
          <ac:chgData name="Matthieu De Mari" userId="dfb708c9-d8dc-439f-9a3b-c772bf4a311c" providerId="ADAL" clId="{FB642C7D-0BE8-428C-B54A-D26CDA8837C3}" dt="2022-10-11T10:39:00.687" v="1144"/>
          <ac:cxnSpMkLst>
            <pc:docMk/>
            <pc:sldMk cId="3543419498" sldId="458"/>
            <ac:cxnSpMk id="46" creationId="{6CD475AA-D57B-1315-3012-3E59F5266735}"/>
          </ac:cxnSpMkLst>
        </pc:cxnChg>
        <pc:cxnChg chg="add del mod">
          <ac:chgData name="Matthieu De Mari" userId="dfb708c9-d8dc-439f-9a3b-c772bf4a311c" providerId="ADAL" clId="{FB642C7D-0BE8-428C-B54A-D26CDA8837C3}" dt="2022-10-11T10:39:00.687" v="1144"/>
          <ac:cxnSpMkLst>
            <pc:docMk/>
            <pc:sldMk cId="3543419498" sldId="458"/>
            <ac:cxnSpMk id="47" creationId="{8682C951-72D0-8363-4B16-1057A12A4B00}"/>
          </ac:cxnSpMkLst>
        </pc:cxnChg>
      </pc:sldChg>
      <pc:sldChg chg="addSp delSp modSp mod">
        <pc:chgData name="Matthieu De Mari" userId="dfb708c9-d8dc-439f-9a3b-c772bf4a311c" providerId="ADAL" clId="{FB642C7D-0BE8-428C-B54A-D26CDA8837C3}" dt="2022-10-11T10:37:32.733" v="1126"/>
        <pc:sldMkLst>
          <pc:docMk/>
          <pc:sldMk cId="1280480242" sldId="459"/>
        </pc:sldMkLst>
        <pc:spChg chg="mod">
          <ac:chgData name="Matthieu De Mari" userId="dfb708c9-d8dc-439f-9a3b-c772bf4a311c" providerId="ADAL" clId="{FB642C7D-0BE8-428C-B54A-D26CDA8837C3}" dt="2022-10-11T10:34:47.269" v="1009"/>
          <ac:spMkLst>
            <pc:docMk/>
            <pc:sldMk cId="1280480242" sldId="459"/>
            <ac:spMk id="4" creationId="{0588E989-731A-4768-8BF7-08997F555195}"/>
          </ac:spMkLst>
        </pc:spChg>
        <pc:picChg chg="add del mod">
          <ac:chgData name="Matthieu De Mari" userId="dfb708c9-d8dc-439f-9a3b-c772bf4a311c" providerId="ADAL" clId="{FB642C7D-0BE8-428C-B54A-D26CDA8837C3}" dt="2022-10-11T10:37:32.534" v="1125" actId="478"/>
          <ac:picMkLst>
            <pc:docMk/>
            <pc:sldMk cId="1280480242" sldId="459"/>
            <ac:picMk id="3" creationId="{B43ACF98-CB20-728C-C51A-24DFE6978BD5}"/>
          </ac:picMkLst>
        </pc:picChg>
        <pc:picChg chg="del">
          <ac:chgData name="Matthieu De Mari" userId="dfb708c9-d8dc-439f-9a3b-c772bf4a311c" providerId="ADAL" clId="{FB642C7D-0BE8-428C-B54A-D26CDA8837C3}" dt="2022-10-11T10:19:43.742" v="147" actId="478"/>
          <ac:picMkLst>
            <pc:docMk/>
            <pc:sldMk cId="1280480242" sldId="459"/>
            <ac:picMk id="5" creationId="{CAB6E3A0-D451-4280-84A0-5DB68FF89FF1}"/>
          </ac:picMkLst>
        </pc:picChg>
        <pc:picChg chg="add mod">
          <ac:chgData name="Matthieu De Mari" userId="dfb708c9-d8dc-439f-9a3b-c772bf4a311c" providerId="ADAL" clId="{FB642C7D-0BE8-428C-B54A-D26CDA8837C3}" dt="2022-10-11T10:37:32.733" v="1126"/>
          <ac:picMkLst>
            <pc:docMk/>
            <pc:sldMk cId="1280480242" sldId="459"/>
            <ac:picMk id="6" creationId="{06182D4D-BF9D-DE34-BC75-9A63B6C39C2B}"/>
          </ac:picMkLst>
        </pc:picChg>
      </pc:sldChg>
      <pc:sldChg chg="addSp delSp modSp mod ord">
        <pc:chgData name="Matthieu De Mari" userId="dfb708c9-d8dc-439f-9a3b-c772bf4a311c" providerId="ADAL" clId="{FB642C7D-0BE8-428C-B54A-D26CDA8837C3}" dt="2022-10-11T10:41:02.257" v="1200"/>
        <pc:sldMkLst>
          <pc:docMk/>
          <pc:sldMk cId="380439204" sldId="460"/>
        </pc:sldMkLst>
        <pc:spChg chg="mod">
          <ac:chgData name="Matthieu De Mari" userId="dfb708c9-d8dc-439f-9a3b-c772bf4a311c" providerId="ADAL" clId="{FB642C7D-0BE8-428C-B54A-D26CDA8837C3}" dt="2022-10-11T10:28:10.032" v="657" actId="20577"/>
          <ac:spMkLst>
            <pc:docMk/>
            <pc:sldMk cId="380439204" sldId="460"/>
            <ac:spMk id="4" creationId="{0588E989-731A-4768-8BF7-08997F555195}"/>
          </ac:spMkLst>
        </pc:spChg>
        <pc:picChg chg="add del mod">
          <ac:chgData name="Matthieu De Mari" userId="dfb708c9-d8dc-439f-9a3b-c772bf4a311c" providerId="ADAL" clId="{FB642C7D-0BE8-428C-B54A-D26CDA8837C3}" dt="2022-10-11T10:37:24.067" v="1119" actId="478"/>
          <ac:picMkLst>
            <pc:docMk/>
            <pc:sldMk cId="380439204" sldId="460"/>
            <ac:picMk id="3" creationId="{6D279A19-66E0-F901-1EE5-6C1061589188}"/>
          </ac:picMkLst>
        </pc:picChg>
        <pc:picChg chg="del">
          <ac:chgData name="Matthieu De Mari" userId="dfb708c9-d8dc-439f-9a3b-c772bf4a311c" providerId="ADAL" clId="{FB642C7D-0BE8-428C-B54A-D26CDA8837C3}" dt="2022-10-11T10:17:52.377" v="134" actId="478"/>
          <ac:picMkLst>
            <pc:docMk/>
            <pc:sldMk cId="380439204" sldId="460"/>
            <ac:picMk id="5" creationId="{03D18512-92C6-44EA-8B99-53D495B82AA9}"/>
          </ac:picMkLst>
        </pc:picChg>
        <pc:picChg chg="add del mod">
          <ac:chgData name="Matthieu De Mari" userId="dfb708c9-d8dc-439f-9a3b-c772bf4a311c" providerId="ADAL" clId="{FB642C7D-0BE8-428C-B54A-D26CDA8837C3}" dt="2022-10-11T10:41:01.967" v="1199" actId="478"/>
          <ac:picMkLst>
            <pc:docMk/>
            <pc:sldMk cId="380439204" sldId="460"/>
            <ac:picMk id="6" creationId="{A4D4D1B2-16C2-D654-46F8-A796DCE7B0A5}"/>
          </ac:picMkLst>
        </pc:picChg>
        <pc:picChg chg="add mod">
          <ac:chgData name="Matthieu De Mari" userId="dfb708c9-d8dc-439f-9a3b-c772bf4a311c" providerId="ADAL" clId="{FB642C7D-0BE8-428C-B54A-D26CDA8837C3}" dt="2022-10-11T10:41:02.257" v="1200"/>
          <ac:picMkLst>
            <pc:docMk/>
            <pc:sldMk cId="380439204" sldId="460"/>
            <ac:picMk id="7" creationId="{F3277341-CE5E-35A7-D1D7-42DC27CD5ABB}"/>
          </ac:picMkLst>
        </pc:picChg>
      </pc:sldChg>
      <pc:sldChg chg="addSp delSp modSp del mod">
        <pc:chgData name="Matthieu De Mari" userId="dfb708c9-d8dc-439f-9a3b-c772bf4a311c" providerId="ADAL" clId="{FB642C7D-0BE8-428C-B54A-D26CDA8837C3}" dt="2022-10-11T10:33:59.971" v="912" actId="47"/>
        <pc:sldMkLst>
          <pc:docMk/>
          <pc:sldMk cId="992040605" sldId="464"/>
        </pc:sldMkLst>
        <pc:picChg chg="add mod">
          <ac:chgData name="Matthieu De Mari" userId="dfb708c9-d8dc-439f-9a3b-c772bf4a311c" providerId="ADAL" clId="{FB642C7D-0BE8-428C-B54A-D26CDA8837C3}" dt="2022-10-11T10:19:46.384" v="150"/>
          <ac:picMkLst>
            <pc:docMk/>
            <pc:sldMk cId="992040605" sldId="464"/>
            <ac:picMk id="3" creationId="{018C12D9-0399-183D-94F6-2CD6CC17E96E}"/>
          </ac:picMkLst>
        </pc:picChg>
        <pc:picChg chg="del">
          <ac:chgData name="Matthieu De Mari" userId="dfb708c9-d8dc-439f-9a3b-c772bf4a311c" providerId="ADAL" clId="{FB642C7D-0BE8-428C-B54A-D26CDA8837C3}" dt="2022-10-11T10:19:46.139" v="149" actId="478"/>
          <ac:picMkLst>
            <pc:docMk/>
            <pc:sldMk cId="992040605" sldId="464"/>
            <ac:picMk id="5" creationId="{CAB6E3A0-D451-4280-84A0-5DB68FF89FF1}"/>
          </ac:picMkLst>
        </pc:picChg>
      </pc:sldChg>
      <pc:sldChg chg="addSp delSp modSp mod modClrScheme chgLayout">
        <pc:chgData name="Matthieu De Mari" userId="dfb708c9-d8dc-439f-9a3b-c772bf4a311c" providerId="ADAL" clId="{FB642C7D-0BE8-428C-B54A-D26CDA8837C3}" dt="2022-10-17T06:13:43.962" v="2051" actId="20577"/>
        <pc:sldMkLst>
          <pc:docMk/>
          <pc:sldMk cId="1679955187" sldId="468"/>
        </pc:sldMkLst>
        <pc:spChg chg="mod ord">
          <ac:chgData name="Matthieu De Mari" userId="dfb708c9-d8dc-439f-9a3b-c772bf4a311c" providerId="ADAL" clId="{FB642C7D-0BE8-428C-B54A-D26CDA8837C3}" dt="2022-10-17T06:13:16.366" v="2006" actId="700"/>
          <ac:spMkLst>
            <pc:docMk/>
            <pc:sldMk cId="1679955187" sldId="468"/>
            <ac:spMk id="2" creationId="{9E7616E5-79DD-445F-9DD7-91645F723460}"/>
          </ac:spMkLst>
        </pc:spChg>
        <pc:spChg chg="mod ord">
          <ac:chgData name="Matthieu De Mari" userId="dfb708c9-d8dc-439f-9a3b-c772bf4a311c" providerId="ADAL" clId="{FB642C7D-0BE8-428C-B54A-D26CDA8837C3}" dt="2022-10-17T06:13:16.366" v="2006" actId="700"/>
          <ac:spMkLst>
            <pc:docMk/>
            <pc:sldMk cId="1679955187" sldId="468"/>
            <ac:spMk id="3" creationId="{47962BC2-6065-4770-9530-7B1FBA55197D}"/>
          </ac:spMkLst>
        </pc:spChg>
        <pc:spChg chg="mod ord">
          <ac:chgData name="Matthieu De Mari" userId="dfb708c9-d8dc-439f-9a3b-c772bf4a311c" providerId="ADAL" clId="{FB642C7D-0BE8-428C-B54A-D26CDA8837C3}" dt="2022-10-17T06:13:43.962" v="2051" actId="20577"/>
          <ac:spMkLst>
            <pc:docMk/>
            <pc:sldMk cId="1679955187" sldId="468"/>
            <ac:spMk id="4" creationId="{82283E84-384C-467A-B881-78A41624E669}"/>
          </ac:spMkLst>
        </pc:spChg>
        <pc:spChg chg="add del mod ord">
          <ac:chgData name="Matthieu De Mari" userId="dfb708c9-d8dc-439f-9a3b-c772bf4a311c" providerId="ADAL" clId="{FB642C7D-0BE8-428C-B54A-D26CDA8837C3}" dt="2022-10-17T06:13:16.366" v="2006" actId="700"/>
          <ac:spMkLst>
            <pc:docMk/>
            <pc:sldMk cId="1679955187" sldId="468"/>
            <ac:spMk id="5" creationId="{0909DA49-1F7B-5C8C-12E9-A7B5E82BB83D}"/>
          </ac:spMkLst>
        </pc:spChg>
        <pc:spChg chg="add del mod ord">
          <ac:chgData name="Matthieu De Mari" userId="dfb708c9-d8dc-439f-9a3b-c772bf4a311c" providerId="ADAL" clId="{FB642C7D-0BE8-428C-B54A-D26CDA8837C3}" dt="2022-10-17T06:13:16.366" v="2006" actId="700"/>
          <ac:spMkLst>
            <pc:docMk/>
            <pc:sldMk cId="1679955187" sldId="468"/>
            <ac:spMk id="6" creationId="{1E616C80-BDA0-8E6E-E067-9A1B45E815A7}"/>
          </ac:spMkLst>
        </pc:spChg>
      </pc:sldChg>
      <pc:sldChg chg="modSp mod">
        <pc:chgData name="Matthieu De Mari" userId="dfb708c9-d8dc-439f-9a3b-c772bf4a311c" providerId="ADAL" clId="{FB642C7D-0BE8-428C-B54A-D26CDA8837C3}" dt="2022-10-18T06:25:45.461" v="6804" actId="20577"/>
        <pc:sldMkLst>
          <pc:docMk/>
          <pc:sldMk cId="4124976494" sldId="469"/>
        </pc:sldMkLst>
        <pc:spChg chg="mod">
          <ac:chgData name="Matthieu De Mari" userId="dfb708c9-d8dc-439f-9a3b-c772bf4a311c" providerId="ADAL" clId="{FB642C7D-0BE8-428C-B54A-D26CDA8837C3}" dt="2022-10-18T06:25:45.461" v="6804" actId="20577"/>
          <ac:spMkLst>
            <pc:docMk/>
            <pc:sldMk cId="4124976494" sldId="469"/>
            <ac:spMk id="3" creationId="{84F4C6C8-2086-43AB-9750-DC8DE3EFE05A}"/>
          </ac:spMkLst>
        </pc:spChg>
      </pc:sldChg>
      <pc:sldChg chg="modSp mod">
        <pc:chgData name="Matthieu De Mari" userId="dfb708c9-d8dc-439f-9a3b-c772bf4a311c" providerId="ADAL" clId="{FB642C7D-0BE8-428C-B54A-D26CDA8837C3}" dt="2022-10-18T06:26:24.273" v="6812" actId="27636"/>
        <pc:sldMkLst>
          <pc:docMk/>
          <pc:sldMk cId="4023722236" sldId="471"/>
        </pc:sldMkLst>
        <pc:spChg chg="mod">
          <ac:chgData name="Matthieu De Mari" userId="dfb708c9-d8dc-439f-9a3b-c772bf4a311c" providerId="ADAL" clId="{FB642C7D-0BE8-428C-B54A-D26CDA8837C3}" dt="2022-10-18T06:26:24.273" v="6812" actId="27636"/>
          <ac:spMkLst>
            <pc:docMk/>
            <pc:sldMk cId="4023722236" sldId="471"/>
            <ac:spMk id="3" creationId="{84F4C6C8-2086-43AB-9750-DC8DE3EFE05A}"/>
          </ac:spMkLst>
        </pc:spChg>
      </pc:sldChg>
      <pc:sldChg chg="modSp mod">
        <pc:chgData name="Matthieu De Mari" userId="dfb708c9-d8dc-439f-9a3b-c772bf4a311c" providerId="ADAL" clId="{FB642C7D-0BE8-428C-B54A-D26CDA8837C3}" dt="2022-10-18T06:26:15.334" v="6810" actId="20577"/>
        <pc:sldMkLst>
          <pc:docMk/>
          <pc:sldMk cId="2799615385" sldId="472"/>
        </pc:sldMkLst>
        <pc:spChg chg="mod">
          <ac:chgData name="Matthieu De Mari" userId="dfb708c9-d8dc-439f-9a3b-c772bf4a311c" providerId="ADAL" clId="{FB642C7D-0BE8-428C-B54A-D26CDA8837C3}" dt="2022-10-18T03:49:03.753" v="6683" actId="20577"/>
          <ac:spMkLst>
            <pc:docMk/>
            <pc:sldMk cId="2799615385" sldId="472"/>
            <ac:spMk id="2" creationId="{DFCA8ED4-C02E-46CD-8CC6-5D4F82DD4C5F}"/>
          </ac:spMkLst>
        </pc:spChg>
        <pc:spChg chg="mod">
          <ac:chgData name="Matthieu De Mari" userId="dfb708c9-d8dc-439f-9a3b-c772bf4a311c" providerId="ADAL" clId="{FB642C7D-0BE8-428C-B54A-D26CDA8837C3}" dt="2022-10-18T06:26:15.334" v="6810" actId="20577"/>
          <ac:spMkLst>
            <pc:docMk/>
            <pc:sldMk cId="2799615385" sldId="472"/>
            <ac:spMk id="3" creationId="{84F4C6C8-2086-43AB-9750-DC8DE3EFE05A}"/>
          </ac:spMkLst>
        </pc:spChg>
        <pc:spChg chg="mod">
          <ac:chgData name="Matthieu De Mari" userId="dfb708c9-d8dc-439f-9a3b-c772bf4a311c" providerId="ADAL" clId="{FB642C7D-0BE8-428C-B54A-D26CDA8837C3}" dt="2022-10-18T03:48:47.840" v="6675" actId="20577"/>
          <ac:spMkLst>
            <pc:docMk/>
            <pc:sldMk cId="2799615385" sldId="472"/>
            <ac:spMk id="4" creationId="{DE2CF55D-C6CC-4D3B-8C45-C10C7DCA2F88}"/>
          </ac:spMkLst>
        </pc:spChg>
      </pc:sldChg>
      <pc:sldChg chg="addSp delSp modSp mod">
        <pc:chgData name="Matthieu De Mari" userId="dfb708c9-d8dc-439f-9a3b-c772bf4a311c" providerId="ADAL" clId="{FB642C7D-0BE8-428C-B54A-D26CDA8837C3}" dt="2022-10-14T06:14:06.032" v="1417" actId="478"/>
        <pc:sldMkLst>
          <pc:docMk/>
          <pc:sldMk cId="1608585799" sldId="473"/>
        </pc:sldMkLst>
        <pc:spChg chg="add del mod">
          <ac:chgData name="Matthieu De Mari" userId="dfb708c9-d8dc-439f-9a3b-c772bf4a311c" providerId="ADAL" clId="{FB642C7D-0BE8-428C-B54A-D26CDA8837C3}" dt="2022-10-14T06:14:06.032" v="1417" actId="478"/>
          <ac:spMkLst>
            <pc:docMk/>
            <pc:sldMk cId="1608585799" sldId="473"/>
            <ac:spMk id="4" creationId="{C72622EF-47E1-32DD-E3B3-E3E634E5E510}"/>
          </ac:spMkLst>
        </pc:spChg>
      </pc:sldChg>
      <pc:sldChg chg="modSp mod">
        <pc:chgData name="Matthieu De Mari" userId="dfb708c9-d8dc-439f-9a3b-c772bf4a311c" providerId="ADAL" clId="{FB642C7D-0BE8-428C-B54A-D26CDA8837C3}" dt="2022-10-18T06:27:23.872" v="6818" actId="20577"/>
        <pc:sldMkLst>
          <pc:docMk/>
          <pc:sldMk cId="1287702921" sldId="476"/>
        </pc:sldMkLst>
        <pc:spChg chg="mod">
          <ac:chgData name="Matthieu De Mari" userId="dfb708c9-d8dc-439f-9a3b-c772bf4a311c" providerId="ADAL" clId="{FB642C7D-0BE8-428C-B54A-D26CDA8837C3}" dt="2022-10-18T06:27:23.872" v="6818" actId="20577"/>
          <ac:spMkLst>
            <pc:docMk/>
            <pc:sldMk cId="1287702921" sldId="476"/>
            <ac:spMk id="3" creationId="{C71C8DD6-14D1-44DF-9843-EFEDF44E39A2}"/>
          </ac:spMkLst>
        </pc:spChg>
      </pc:sldChg>
      <pc:sldChg chg="modSp mod">
        <pc:chgData name="Matthieu De Mari" userId="dfb708c9-d8dc-439f-9a3b-c772bf4a311c" providerId="ADAL" clId="{FB642C7D-0BE8-428C-B54A-D26CDA8837C3}" dt="2022-10-18T03:47:46.876" v="6662" actId="20577"/>
        <pc:sldMkLst>
          <pc:docMk/>
          <pc:sldMk cId="1084272777" sldId="477"/>
        </pc:sldMkLst>
        <pc:spChg chg="mod">
          <ac:chgData name="Matthieu De Mari" userId="dfb708c9-d8dc-439f-9a3b-c772bf4a311c" providerId="ADAL" clId="{FB642C7D-0BE8-428C-B54A-D26CDA8837C3}" dt="2022-10-18T03:47:46.876" v="6662" actId="20577"/>
          <ac:spMkLst>
            <pc:docMk/>
            <pc:sldMk cId="1084272777" sldId="477"/>
            <ac:spMk id="3" creationId="{EE93F681-F9FB-43DC-8693-E305DD273818}"/>
          </ac:spMkLst>
        </pc:spChg>
      </pc:sldChg>
      <pc:sldChg chg="modSp mod">
        <pc:chgData name="Matthieu De Mari" userId="dfb708c9-d8dc-439f-9a3b-c772bf4a311c" providerId="ADAL" clId="{FB642C7D-0BE8-428C-B54A-D26CDA8837C3}" dt="2022-10-18T03:48:13.562" v="6673" actId="20577"/>
        <pc:sldMkLst>
          <pc:docMk/>
          <pc:sldMk cId="62947083" sldId="478"/>
        </pc:sldMkLst>
        <pc:spChg chg="mod">
          <ac:chgData name="Matthieu De Mari" userId="dfb708c9-d8dc-439f-9a3b-c772bf4a311c" providerId="ADAL" clId="{FB642C7D-0BE8-428C-B54A-D26CDA8837C3}" dt="2022-10-18T03:48:13.562" v="6673" actId="20577"/>
          <ac:spMkLst>
            <pc:docMk/>
            <pc:sldMk cId="62947083" sldId="478"/>
            <ac:spMk id="3" creationId="{EE93F681-F9FB-43DC-8693-E305DD273818}"/>
          </ac:spMkLst>
        </pc:spChg>
      </pc:sldChg>
      <pc:sldChg chg="del">
        <pc:chgData name="Matthieu De Mari" userId="dfb708c9-d8dc-439f-9a3b-c772bf4a311c" providerId="ADAL" clId="{FB642C7D-0BE8-428C-B54A-D26CDA8837C3}" dt="2022-10-17T09:22:14.451" v="6625" actId="2696"/>
        <pc:sldMkLst>
          <pc:docMk/>
          <pc:sldMk cId="143135272" sldId="479"/>
        </pc:sldMkLst>
      </pc:sldChg>
      <pc:sldChg chg="addSp delSp modSp mod modClrScheme chgLayout">
        <pc:chgData name="Matthieu De Mari" userId="dfb708c9-d8dc-439f-9a3b-c772bf4a311c" providerId="ADAL" clId="{FB642C7D-0BE8-428C-B54A-D26CDA8837C3}" dt="2022-10-17T08:39:46.894" v="4138" actId="27636"/>
        <pc:sldMkLst>
          <pc:docMk/>
          <pc:sldMk cId="1831974441" sldId="480"/>
        </pc:sldMkLst>
        <pc:spChg chg="add del mod ord">
          <ac:chgData name="Matthieu De Mari" userId="dfb708c9-d8dc-439f-9a3b-c772bf4a311c" providerId="ADAL" clId="{FB642C7D-0BE8-428C-B54A-D26CDA8837C3}" dt="2022-10-17T06:11:22.236" v="2002" actId="478"/>
          <ac:spMkLst>
            <pc:docMk/>
            <pc:sldMk cId="1831974441" sldId="480"/>
            <ac:spMk id="2" creationId="{2BC18366-0306-5EC5-B92D-793B6FB16977}"/>
          </ac:spMkLst>
        </pc:spChg>
        <pc:spChg chg="mod ord">
          <ac:chgData name="Matthieu De Mari" userId="dfb708c9-d8dc-439f-9a3b-c772bf4a311c" providerId="ADAL" clId="{FB642C7D-0BE8-428C-B54A-D26CDA8837C3}" dt="2022-10-17T06:11:16.367" v="1996" actId="700"/>
          <ac:spMkLst>
            <pc:docMk/>
            <pc:sldMk cId="1831974441" sldId="480"/>
            <ac:spMk id="4" creationId="{A3C14AEC-A196-4960-B829-69E5D6F03DF3}"/>
          </ac:spMkLst>
        </pc:spChg>
        <pc:spChg chg="mod ord">
          <ac:chgData name="Matthieu De Mari" userId="dfb708c9-d8dc-439f-9a3b-c772bf4a311c" providerId="ADAL" clId="{FB642C7D-0BE8-428C-B54A-D26CDA8837C3}" dt="2022-10-17T08:39:46.894" v="4138" actId="27636"/>
          <ac:spMkLst>
            <pc:docMk/>
            <pc:sldMk cId="1831974441" sldId="480"/>
            <ac:spMk id="5" creationId="{F1B1EDAE-D2BC-4F4D-8753-99F4F59A240E}"/>
          </ac:spMkLst>
        </pc:spChg>
        <pc:spChg chg="del mod ord">
          <ac:chgData name="Matthieu De Mari" userId="dfb708c9-d8dc-439f-9a3b-c772bf4a311c" providerId="ADAL" clId="{FB642C7D-0BE8-428C-B54A-D26CDA8837C3}" dt="2022-10-17T06:09:02.793" v="1816" actId="478"/>
          <ac:spMkLst>
            <pc:docMk/>
            <pc:sldMk cId="1831974441" sldId="480"/>
            <ac:spMk id="6" creationId="{33F347F7-FD63-4806-AB44-A519CB864D3E}"/>
          </ac:spMkLst>
        </pc:spChg>
        <pc:picChg chg="add mod">
          <ac:chgData name="Matthieu De Mari" userId="dfb708c9-d8dc-439f-9a3b-c772bf4a311c" providerId="ADAL" clId="{FB642C7D-0BE8-428C-B54A-D26CDA8837C3}" dt="2022-10-17T06:25:40.923" v="2460" actId="1076"/>
          <ac:picMkLst>
            <pc:docMk/>
            <pc:sldMk cId="1831974441" sldId="480"/>
            <ac:picMk id="3" creationId="{4164FE5E-7BD4-BB0F-9532-C3A7965EF5C9}"/>
          </ac:picMkLst>
        </pc:picChg>
      </pc:sldChg>
      <pc:sldChg chg="del">
        <pc:chgData name="Matthieu De Mari" userId="dfb708c9-d8dc-439f-9a3b-c772bf4a311c" providerId="ADAL" clId="{FB642C7D-0BE8-428C-B54A-D26CDA8837C3}" dt="2022-10-17T06:58:54.249" v="3815" actId="2696"/>
        <pc:sldMkLst>
          <pc:docMk/>
          <pc:sldMk cId="29480582" sldId="481"/>
        </pc:sldMkLst>
      </pc:sldChg>
      <pc:sldChg chg="add del">
        <pc:chgData name="Matthieu De Mari" userId="dfb708c9-d8dc-439f-9a3b-c772bf4a311c" providerId="ADAL" clId="{FB642C7D-0BE8-428C-B54A-D26CDA8837C3}" dt="2022-10-17T09:06:59.515" v="5980" actId="47"/>
        <pc:sldMkLst>
          <pc:docMk/>
          <pc:sldMk cId="2137362547" sldId="481"/>
        </pc:sldMkLst>
      </pc:sldChg>
      <pc:sldChg chg="modSp del mod">
        <pc:chgData name="Matthieu De Mari" userId="dfb708c9-d8dc-439f-9a3b-c772bf4a311c" providerId="ADAL" clId="{FB642C7D-0BE8-428C-B54A-D26CDA8837C3}" dt="2022-10-17T08:20:20.685" v="4121" actId="47"/>
        <pc:sldMkLst>
          <pc:docMk/>
          <pc:sldMk cId="2266623118" sldId="482"/>
        </pc:sldMkLst>
        <pc:spChg chg="mod">
          <ac:chgData name="Matthieu De Mari" userId="dfb708c9-d8dc-439f-9a3b-c772bf4a311c" providerId="ADAL" clId="{FB642C7D-0BE8-428C-B54A-D26CDA8837C3}" dt="2022-10-11T10:46:03.454" v="1383" actId="20577"/>
          <ac:spMkLst>
            <pc:docMk/>
            <pc:sldMk cId="2266623118" sldId="482"/>
            <ac:spMk id="4" creationId="{692E1E38-2085-423D-B105-8D4E8F16324B}"/>
          </ac:spMkLst>
        </pc:spChg>
      </pc:sldChg>
      <pc:sldChg chg="addSp delSp modSp mod ord">
        <pc:chgData name="Matthieu De Mari" userId="dfb708c9-d8dc-439f-9a3b-c772bf4a311c" providerId="ADAL" clId="{FB642C7D-0BE8-428C-B54A-D26CDA8837C3}" dt="2022-10-17T09:02:44.971" v="5649"/>
        <pc:sldMkLst>
          <pc:docMk/>
          <pc:sldMk cId="1247392475" sldId="483"/>
        </pc:sldMkLst>
        <pc:spChg chg="mod">
          <ac:chgData name="Matthieu De Mari" userId="dfb708c9-d8dc-439f-9a3b-c772bf4a311c" providerId="ADAL" clId="{FB642C7D-0BE8-428C-B54A-D26CDA8837C3}" dt="2022-10-17T09:02:44.971" v="5649"/>
          <ac:spMkLst>
            <pc:docMk/>
            <pc:sldMk cId="1247392475" sldId="483"/>
            <ac:spMk id="2" creationId="{C37E20E0-F833-4B27-AABD-FBE4DA375255}"/>
          </ac:spMkLst>
        </pc:spChg>
        <pc:spChg chg="mod">
          <ac:chgData name="Matthieu De Mari" userId="dfb708c9-d8dc-439f-9a3b-c772bf4a311c" providerId="ADAL" clId="{FB642C7D-0BE8-428C-B54A-D26CDA8837C3}" dt="2022-10-17T08:57:36.586" v="5392" actId="113"/>
          <ac:spMkLst>
            <pc:docMk/>
            <pc:sldMk cId="1247392475" sldId="483"/>
            <ac:spMk id="4" creationId="{692E1E38-2085-423D-B105-8D4E8F16324B}"/>
          </ac:spMkLst>
        </pc:spChg>
        <pc:spChg chg="add del mod">
          <ac:chgData name="Matthieu De Mari" userId="dfb708c9-d8dc-439f-9a3b-c772bf4a311c" providerId="ADAL" clId="{FB642C7D-0BE8-428C-B54A-D26CDA8837C3}" dt="2022-10-17T08:55:45.084" v="5328" actId="478"/>
          <ac:spMkLst>
            <pc:docMk/>
            <pc:sldMk cId="1247392475" sldId="483"/>
            <ac:spMk id="5" creationId="{F512F0EB-FA2A-2D2E-DD08-8D8720A4DE2A}"/>
          </ac:spMkLst>
        </pc:spChg>
        <pc:spChg chg="add del mod">
          <ac:chgData name="Matthieu De Mari" userId="dfb708c9-d8dc-439f-9a3b-c772bf4a311c" providerId="ADAL" clId="{FB642C7D-0BE8-428C-B54A-D26CDA8837C3}" dt="2022-10-17T08:57:51.031" v="5395" actId="1076"/>
          <ac:spMkLst>
            <pc:docMk/>
            <pc:sldMk cId="1247392475" sldId="483"/>
            <ac:spMk id="6" creationId="{1F4F5F16-02A3-94E8-B8FC-CB7AEC90D7E4}"/>
          </ac:spMkLst>
        </pc:spChg>
        <pc:spChg chg="add mod">
          <ac:chgData name="Matthieu De Mari" userId="dfb708c9-d8dc-439f-9a3b-c772bf4a311c" providerId="ADAL" clId="{FB642C7D-0BE8-428C-B54A-D26CDA8837C3}" dt="2022-10-17T08:56:34.381" v="5374" actId="1076"/>
          <ac:spMkLst>
            <pc:docMk/>
            <pc:sldMk cId="1247392475" sldId="483"/>
            <ac:spMk id="7" creationId="{BF957DE8-DB63-72E8-297E-C79AFCA4AE8F}"/>
          </ac:spMkLst>
        </pc:spChg>
        <pc:spChg chg="add mod">
          <ac:chgData name="Matthieu De Mari" userId="dfb708c9-d8dc-439f-9a3b-c772bf4a311c" providerId="ADAL" clId="{FB642C7D-0BE8-428C-B54A-D26CDA8837C3}" dt="2022-10-17T08:56:50.329" v="5378" actId="1076"/>
          <ac:spMkLst>
            <pc:docMk/>
            <pc:sldMk cId="1247392475" sldId="483"/>
            <ac:spMk id="8" creationId="{86A01509-FBDA-A040-4B72-9EB2A8B385C4}"/>
          </ac:spMkLst>
        </pc:spChg>
        <pc:spChg chg="add mod">
          <ac:chgData name="Matthieu De Mari" userId="dfb708c9-d8dc-439f-9a3b-c772bf4a311c" providerId="ADAL" clId="{FB642C7D-0BE8-428C-B54A-D26CDA8837C3}" dt="2022-10-17T08:56:44.323" v="5376" actId="1076"/>
          <ac:spMkLst>
            <pc:docMk/>
            <pc:sldMk cId="1247392475" sldId="483"/>
            <ac:spMk id="9" creationId="{0EE936F8-A2B0-E7B0-51C7-26C379EC1248}"/>
          </ac:spMkLst>
        </pc:spChg>
        <pc:picChg chg="mod">
          <ac:chgData name="Matthieu De Mari" userId="dfb708c9-d8dc-439f-9a3b-c772bf4a311c" providerId="ADAL" clId="{FB642C7D-0BE8-428C-B54A-D26CDA8837C3}" dt="2022-10-17T08:57:40.246" v="5394" actId="1076"/>
          <ac:picMkLst>
            <pc:docMk/>
            <pc:sldMk cId="1247392475" sldId="483"/>
            <ac:picMk id="3" creationId="{EE6D7D56-A6DD-4CBC-BE63-AF791E62E774}"/>
          </ac:picMkLst>
        </pc:picChg>
      </pc:sldChg>
      <pc:sldChg chg="addSp delSp modSp mod">
        <pc:chgData name="Matthieu De Mari" userId="dfb708c9-d8dc-439f-9a3b-c772bf4a311c" providerId="ADAL" clId="{FB642C7D-0BE8-428C-B54A-D26CDA8837C3}" dt="2022-10-17T09:02:37.946" v="5647"/>
        <pc:sldMkLst>
          <pc:docMk/>
          <pc:sldMk cId="3798678173" sldId="484"/>
        </pc:sldMkLst>
        <pc:spChg chg="mod">
          <ac:chgData name="Matthieu De Mari" userId="dfb708c9-d8dc-439f-9a3b-c772bf4a311c" providerId="ADAL" clId="{FB642C7D-0BE8-428C-B54A-D26CDA8837C3}" dt="2022-10-17T09:02:37.946" v="5647"/>
          <ac:spMkLst>
            <pc:docMk/>
            <pc:sldMk cId="3798678173" sldId="484"/>
            <ac:spMk id="2" creationId="{C37E20E0-F833-4B27-AABD-FBE4DA375255}"/>
          </ac:spMkLst>
        </pc:spChg>
        <pc:spChg chg="mod">
          <ac:chgData name="Matthieu De Mari" userId="dfb708c9-d8dc-439f-9a3b-c772bf4a311c" providerId="ADAL" clId="{FB642C7D-0BE8-428C-B54A-D26CDA8837C3}" dt="2022-10-17T09:01:16.860" v="5567" actId="20577"/>
          <ac:spMkLst>
            <pc:docMk/>
            <pc:sldMk cId="3798678173" sldId="484"/>
            <ac:spMk id="4" creationId="{692E1E38-2085-423D-B105-8D4E8F16324B}"/>
          </ac:spMkLst>
        </pc:spChg>
        <pc:spChg chg="add mod">
          <ac:chgData name="Matthieu De Mari" userId="dfb708c9-d8dc-439f-9a3b-c772bf4a311c" providerId="ADAL" clId="{FB642C7D-0BE8-428C-B54A-D26CDA8837C3}" dt="2022-10-17T09:01:24.898" v="5568"/>
          <ac:spMkLst>
            <pc:docMk/>
            <pc:sldMk cId="3798678173" sldId="484"/>
            <ac:spMk id="5" creationId="{B869B7EF-8768-564C-1D31-1499C7EBDCAC}"/>
          </ac:spMkLst>
        </pc:spChg>
        <pc:spChg chg="del">
          <ac:chgData name="Matthieu De Mari" userId="dfb708c9-d8dc-439f-9a3b-c772bf4a311c" providerId="ADAL" clId="{FB642C7D-0BE8-428C-B54A-D26CDA8837C3}" dt="2022-10-17T08:59:28.061" v="5510" actId="478"/>
          <ac:spMkLst>
            <pc:docMk/>
            <pc:sldMk cId="3798678173" sldId="484"/>
            <ac:spMk id="7" creationId="{2A2C9540-E36D-4179-A255-98E25133961E}"/>
          </ac:spMkLst>
        </pc:spChg>
        <pc:spChg chg="add mod">
          <ac:chgData name="Matthieu De Mari" userId="dfb708c9-d8dc-439f-9a3b-c772bf4a311c" providerId="ADAL" clId="{FB642C7D-0BE8-428C-B54A-D26CDA8837C3}" dt="2022-10-17T09:01:24.898" v="5568"/>
          <ac:spMkLst>
            <pc:docMk/>
            <pc:sldMk cId="3798678173" sldId="484"/>
            <ac:spMk id="8" creationId="{AA0F189E-07F4-4897-6E79-A1751D8C66A5}"/>
          </ac:spMkLst>
        </pc:spChg>
        <pc:spChg chg="add mod">
          <ac:chgData name="Matthieu De Mari" userId="dfb708c9-d8dc-439f-9a3b-c772bf4a311c" providerId="ADAL" clId="{FB642C7D-0BE8-428C-B54A-D26CDA8837C3}" dt="2022-10-17T09:01:24.898" v="5568"/>
          <ac:spMkLst>
            <pc:docMk/>
            <pc:sldMk cId="3798678173" sldId="484"/>
            <ac:spMk id="9" creationId="{760F9EA4-D765-4E8B-408C-16955C818F7F}"/>
          </ac:spMkLst>
        </pc:spChg>
        <pc:spChg chg="add mod">
          <ac:chgData name="Matthieu De Mari" userId="dfb708c9-d8dc-439f-9a3b-c772bf4a311c" providerId="ADAL" clId="{FB642C7D-0BE8-428C-B54A-D26CDA8837C3}" dt="2022-10-17T09:01:24.898" v="5568"/>
          <ac:spMkLst>
            <pc:docMk/>
            <pc:sldMk cId="3798678173" sldId="484"/>
            <ac:spMk id="10" creationId="{E6BBA858-EC44-47DC-2952-B51B8FE55CF3}"/>
          </ac:spMkLst>
        </pc:spChg>
        <pc:spChg chg="add mod">
          <ac:chgData name="Matthieu De Mari" userId="dfb708c9-d8dc-439f-9a3b-c772bf4a311c" providerId="ADAL" clId="{FB642C7D-0BE8-428C-B54A-D26CDA8837C3}" dt="2022-10-17T09:01:24.898" v="5568"/>
          <ac:spMkLst>
            <pc:docMk/>
            <pc:sldMk cId="3798678173" sldId="484"/>
            <ac:spMk id="11" creationId="{497156C2-63DD-7339-634D-49C32FCC9C61}"/>
          </ac:spMkLst>
        </pc:spChg>
        <pc:spChg chg="add mod">
          <ac:chgData name="Matthieu De Mari" userId="dfb708c9-d8dc-439f-9a3b-c772bf4a311c" providerId="ADAL" clId="{FB642C7D-0BE8-428C-B54A-D26CDA8837C3}" dt="2022-10-17T09:01:24.898" v="5568"/>
          <ac:spMkLst>
            <pc:docMk/>
            <pc:sldMk cId="3798678173" sldId="484"/>
            <ac:spMk id="12" creationId="{E7F9D70F-839F-BEF7-E142-A5E0D653A4DC}"/>
          </ac:spMkLst>
        </pc:spChg>
        <pc:spChg chg="add mod">
          <ac:chgData name="Matthieu De Mari" userId="dfb708c9-d8dc-439f-9a3b-c772bf4a311c" providerId="ADAL" clId="{FB642C7D-0BE8-428C-B54A-D26CDA8837C3}" dt="2022-10-17T09:01:24.898" v="5568"/>
          <ac:spMkLst>
            <pc:docMk/>
            <pc:sldMk cId="3798678173" sldId="484"/>
            <ac:spMk id="13" creationId="{2871B89F-9661-E7BE-6671-307482615D3C}"/>
          </ac:spMkLst>
        </pc:spChg>
        <pc:spChg chg="add mod">
          <ac:chgData name="Matthieu De Mari" userId="dfb708c9-d8dc-439f-9a3b-c772bf4a311c" providerId="ADAL" clId="{FB642C7D-0BE8-428C-B54A-D26CDA8837C3}" dt="2022-10-17T09:01:24.898" v="5568"/>
          <ac:spMkLst>
            <pc:docMk/>
            <pc:sldMk cId="3798678173" sldId="484"/>
            <ac:spMk id="14" creationId="{A819E8AC-9796-35DF-41D5-29D910BAED64}"/>
          </ac:spMkLst>
        </pc:spChg>
        <pc:spChg chg="add mod">
          <ac:chgData name="Matthieu De Mari" userId="dfb708c9-d8dc-439f-9a3b-c772bf4a311c" providerId="ADAL" clId="{FB642C7D-0BE8-428C-B54A-D26CDA8837C3}" dt="2022-10-17T09:01:24.898" v="5568"/>
          <ac:spMkLst>
            <pc:docMk/>
            <pc:sldMk cId="3798678173" sldId="484"/>
            <ac:spMk id="15" creationId="{1C6066DE-55EC-A0FB-40B6-A505EC487829}"/>
          </ac:spMkLst>
        </pc:spChg>
        <pc:spChg chg="add mod">
          <ac:chgData name="Matthieu De Mari" userId="dfb708c9-d8dc-439f-9a3b-c772bf4a311c" providerId="ADAL" clId="{FB642C7D-0BE8-428C-B54A-D26CDA8837C3}" dt="2022-10-17T09:01:24.898" v="5568"/>
          <ac:spMkLst>
            <pc:docMk/>
            <pc:sldMk cId="3798678173" sldId="484"/>
            <ac:spMk id="16" creationId="{8F947BF8-8E8F-81E0-E655-EB263F7F3F73}"/>
          </ac:spMkLst>
        </pc:spChg>
        <pc:spChg chg="add mod">
          <ac:chgData name="Matthieu De Mari" userId="dfb708c9-d8dc-439f-9a3b-c772bf4a311c" providerId="ADAL" clId="{FB642C7D-0BE8-428C-B54A-D26CDA8837C3}" dt="2022-10-17T09:01:24.898" v="5568"/>
          <ac:spMkLst>
            <pc:docMk/>
            <pc:sldMk cId="3798678173" sldId="484"/>
            <ac:spMk id="18" creationId="{D96FA3B2-D18F-F3D0-F8DF-FFFF76033EE8}"/>
          </ac:spMkLst>
        </pc:spChg>
        <pc:spChg chg="add mod">
          <ac:chgData name="Matthieu De Mari" userId="dfb708c9-d8dc-439f-9a3b-c772bf4a311c" providerId="ADAL" clId="{FB642C7D-0BE8-428C-B54A-D26CDA8837C3}" dt="2022-10-17T09:01:45.309" v="5586" actId="113"/>
          <ac:spMkLst>
            <pc:docMk/>
            <pc:sldMk cId="3798678173" sldId="484"/>
            <ac:spMk id="19" creationId="{0A6E4596-6A2B-A44C-BB59-2A63403A25C2}"/>
          </ac:spMkLst>
        </pc:spChg>
        <pc:spChg chg="add mod">
          <ac:chgData name="Matthieu De Mari" userId="dfb708c9-d8dc-439f-9a3b-c772bf4a311c" providerId="ADAL" clId="{FB642C7D-0BE8-428C-B54A-D26CDA8837C3}" dt="2022-10-17T09:01:24.898" v="5568"/>
          <ac:spMkLst>
            <pc:docMk/>
            <pc:sldMk cId="3798678173" sldId="484"/>
            <ac:spMk id="20" creationId="{5EA98F34-855C-479D-CFAC-C1B981DAC533}"/>
          </ac:spMkLst>
        </pc:spChg>
        <pc:spChg chg="add mod">
          <ac:chgData name="Matthieu De Mari" userId="dfb708c9-d8dc-439f-9a3b-c772bf4a311c" providerId="ADAL" clId="{FB642C7D-0BE8-428C-B54A-D26CDA8837C3}" dt="2022-10-17T09:01:24.898" v="5568"/>
          <ac:spMkLst>
            <pc:docMk/>
            <pc:sldMk cId="3798678173" sldId="484"/>
            <ac:spMk id="21" creationId="{F85E473D-071D-8A0B-6986-CB3E95A4C711}"/>
          </ac:spMkLst>
        </pc:spChg>
        <pc:picChg chg="add mod">
          <ac:chgData name="Matthieu De Mari" userId="dfb708c9-d8dc-439f-9a3b-c772bf4a311c" providerId="ADAL" clId="{FB642C7D-0BE8-428C-B54A-D26CDA8837C3}" dt="2022-10-17T09:01:24.898" v="5568"/>
          <ac:picMkLst>
            <pc:docMk/>
            <pc:sldMk cId="3798678173" sldId="484"/>
            <ac:picMk id="3" creationId="{72660635-A548-42C8-5814-34F67097CAA3}"/>
          </ac:picMkLst>
        </pc:picChg>
        <pc:picChg chg="del">
          <ac:chgData name="Matthieu De Mari" userId="dfb708c9-d8dc-439f-9a3b-c772bf4a311c" providerId="ADAL" clId="{FB642C7D-0BE8-428C-B54A-D26CDA8837C3}" dt="2022-10-17T08:59:27.093" v="5509" actId="478"/>
          <ac:picMkLst>
            <pc:docMk/>
            <pc:sldMk cId="3798678173" sldId="484"/>
            <ac:picMk id="6" creationId="{B551716C-939F-4DA0-9B84-C8FE8D02F26D}"/>
          </ac:picMkLst>
        </pc:picChg>
        <pc:cxnChg chg="add mod">
          <ac:chgData name="Matthieu De Mari" userId="dfb708c9-d8dc-439f-9a3b-c772bf4a311c" providerId="ADAL" clId="{FB642C7D-0BE8-428C-B54A-D26CDA8837C3}" dt="2022-10-17T09:01:24.898" v="5568"/>
          <ac:cxnSpMkLst>
            <pc:docMk/>
            <pc:sldMk cId="3798678173" sldId="484"/>
            <ac:cxnSpMk id="17" creationId="{7F8F74DB-94BE-7AF3-ED8B-0EC9064FF2F8}"/>
          </ac:cxnSpMkLst>
        </pc:cxnChg>
      </pc:sldChg>
      <pc:sldChg chg="addSp delSp modSp mod">
        <pc:chgData name="Matthieu De Mari" userId="dfb708c9-d8dc-439f-9a3b-c772bf4a311c" providerId="ADAL" clId="{FB642C7D-0BE8-428C-B54A-D26CDA8837C3}" dt="2022-10-17T09:17:25.671" v="6494" actId="207"/>
        <pc:sldMkLst>
          <pc:docMk/>
          <pc:sldMk cId="3682509427" sldId="485"/>
        </pc:sldMkLst>
        <pc:spChg chg="mod">
          <ac:chgData name="Matthieu De Mari" userId="dfb708c9-d8dc-439f-9a3b-c772bf4a311c" providerId="ADAL" clId="{FB642C7D-0BE8-428C-B54A-D26CDA8837C3}" dt="2022-10-17T09:06:34.553" v="5978"/>
          <ac:spMkLst>
            <pc:docMk/>
            <pc:sldMk cId="3682509427" sldId="485"/>
            <ac:spMk id="2" creationId="{C37E20E0-F833-4B27-AABD-FBE4DA375255}"/>
          </ac:spMkLst>
        </pc:spChg>
        <pc:spChg chg="mod">
          <ac:chgData name="Matthieu De Mari" userId="dfb708c9-d8dc-439f-9a3b-c772bf4a311c" providerId="ADAL" clId="{FB642C7D-0BE8-428C-B54A-D26CDA8837C3}" dt="2022-10-17T09:17:25.671" v="6494" actId="207"/>
          <ac:spMkLst>
            <pc:docMk/>
            <pc:sldMk cId="3682509427" sldId="485"/>
            <ac:spMk id="4" creationId="{692E1E38-2085-423D-B105-8D4E8F16324B}"/>
          </ac:spMkLst>
        </pc:spChg>
        <pc:spChg chg="add mod">
          <ac:chgData name="Matthieu De Mari" userId="dfb708c9-d8dc-439f-9a3b-c772bf4a311c" providerId="ADAL" clId="{FB642C7D-0BE8-428C-B54A-D26CDA8837C3}" dt="2022-10-17T09:14:00.383" v="6192" actId="14100"/>
          <ac:spMkLst>
            <pc:docMk/>
            <pc:sldMk cId="3682509427" sldId="485"/>
            <ac:spMk id="6" creationId="{1D53DCD2-1EB1-454D-E8D6-3A21B4020927}"/>
          </ac:spMkLst>
        </pc:spChg>
        <pc:spChg chg="del">
          <ac:chgData name="Matthieu De Mari" userId="dfb708c9-d8dc-439f-9a3b-c772bf4a311c" providerId="ADAL" clId="{FB642C7D-0BE8-428C-B54A-D26CDA8837C3}" dt="2022-10-17T09:05:42.132" v="5941" actId="478"/>
          <ac:spMkLst>
            <pc:docMk/>
            <pc:sldMk cId="3682509427" sldId="485"/>
            <ac:spMk id="7" creationId="{2A2C9540-E36D-4179-A255-98E25133961E}"/>
          </ac:spMkLst>
        </pc:spChg>
        <pc:spChg chg="add mod">
          <ac:chgData name="Matthieu De Mari" userId="dfb708c9-d8dc-439f-9a3b-c772bf4a311c" providerId="ADAL" clId="{FB642C7D-0BE8-428C-B54A-D26CDA8837C3}" dt="2022-10-17T09:11:33.420" v="6049" actId="1035"/>
          <ac:spMkLst>
            <pc:docMk/>
            <pc:sldMk cId="3682509427" sldId="485"/>
            <ac:spMk id="9" creationId="{C4184B91-8854-7896-87D0-4B682F1965FC}"/>
          </ac:spMkLst>
        </pc:spChg>
        <pc:spChg chg="add mod">
          <ac:chgData name="Matthieu De Mari" userId="dfb708c9-d8dc-439f-9a3b-c772bf4a311c" providerId="ADAL" clId="{FB642C7D-0BE8-428C-B54A-D26CDA8837C3}" dt="2022-10-17T09:11:30.700" v="6046" actId="1036"/>
          <ac:spMkLst>
            <pc:docMk/>
            <pc:sldMk cId="3682509427" sldId="485"/>
            <ac:spMk id="10" creationId="{05585823-DB08-1C01-92E6-5324301888B0}"/>
          </ac:spMkLst>
        </pc:spChg>
        <pc:spChg chg="add mod">
          <ac:chgData name="Matthieu De Mari" userId="dfb708c9-d8dc-439f-9a3b-c772bf4a311c" providerId="ADAL" clId="{FB642C7D-0BE8-428C-B54A-D26CDA8837C3}" dt="2022-10-17T09:11:36.676" v="6057" actId="1035"/>
          <ac:spMkLst>
            <pc:docMk/>
            <pc:sldMk cId="3682509427" sldId="485"/>
            <ac:spMk id="11" creationId="{C937EE29-6BCF-19E4-FAD0-B3E9D91CC50B}"/>
          </ac:spMkLst>
        </pc:spChg>
        <pc:spChg chg="add mod">
          <ac:chgData name="Matthieu De Mari" userId="dfb708c9-d8dc-439f-9a3b-c772bf4a311c" providerId="ADAL" clId="{FB642C7D-0BE8-428C-B54A-D26CDA8837C3}" dt="2022-10-17T09:12:27.277" v="6104" actId="1582"/>
          <ac:spMkLst>
            <pc:docMk/>
            <pc:sldMk cId="3682509427" sldId="485"/>
            <ac:spMk id="13" creationId="{2E65E9CD-7AF2-8E35-A205-30F9DC28A1E4}"/>
          </ac:spMkLst>
        </pc:spChg>
        <pc:spChg chg="add mod">
          <ac:chgData name="Matthieu De Mari" userId="dfb708c9-d8dc-439f-9a3b-c772bf4a311c" providerId="ADAL" clId="{FB642C7D-0BE8-428C-B54A-D26CDA8837C3}" dt="2022-10-17T09:11:50.204" v="6064" actId="1035"/>
          <ac:spMkLst>
            <pc:docMk/>
            <pc:sldMk cId="3682509427" sldId="485"/>
            <ac:spMk id="14" creationId="{56075B45-C598-538E-4660-8F926B032FBF}"/>
          </ac:spMkLst>
        </pc:spChg>
        <pc:spChg chg="add mod">
          <ac:chgData name="Matthieu De Mari" userId="dfb708c9-d8dc-439f-9a3b-c772bf4a311c" providerId="ADAL" clId="{FB642C7D-0BE8-428C-B54A-D26CDA8837C3}" dt="2022-10-17T09:11:47.572" v="6063" actId="1076"/>
          <ac:spMkLst>
            <pc:docMk/>
            <pc:sldMk cId="3682509427" sldId="485"/>
            <ac:spMk id="15" creationId="{E105CA80-F662-60C3-9E66-A0C4BF8644C3}"/>
          </ac:spMkLst>
        </pc:spChg>
        <pc:spChg chg="add mod">
          <ac:chgData name="Matthieu De Mari" userId="dfb708c9-d8dc-439f-9a3b-c772bf4a311c" providerId="ADAL" clId="{FB642C7D-0BE8-428C-B54A-D26CDA8837C3}" dt="2022-10-17T09:13:54.653" v="6189" actId="1035"/>
          <ac:spMkLst>
            <pc:docMk/>
            <pc:sldMk cId="3682509427" sldId="485"/>
            <ac:spMk id="16" creationId="{41CDCAEA-AB85-735C-96A5-8A0A818A10E4}"/>
          </ac:spMkLst>
        </pc:spChg>
        <pc:spChg chg="add mod">
          <ac:chgData name="Matthieu De Mari" userId="dfb708c9-d8dc-439f-9a3b-c772bf4a311c" providerId="ADAL" clId="{FB642C7D-0BE8-428C-B54A-D26CDA8837C3}" dt="2022-10-17T09:13:54.653" v="6189" actId="1035"/>
          <ac:spMkLst>
            <pc:docMk/>
            <pc:sldMk cId="3682509427" sldId="485"/>
            <ac:spMk id="17" creationId="{FCA22F86-6A1E-222F-B983-A98385C94F82}"/>
          </ac:spMkLst>
        </pc:spChg>
        <pc:spChg chg="add mod">
          <ac:chgData name="Matthieu De Mari" userId="dfb708c9-d8dc-439f-9a3b-c772bf4a311c" providerId="ADAL" clId="{FB642C7D-0BE8-428C-B54A-D26CDA8837C3}" dt="2022-10-17T09:13:54.653" v="6189" actId="1035"/>
          <ac:spMkLst>
            <pc:docMk/>
            <pc:sldMk cId="3682509427" sldId="485"/>
            <ac:spMk id="18" creationId="{37D307DD-49D7-5F12-DAA2-CCD11A2E7E84}"/>
          </ac:spMkLst>
        </pc:spChg>
        <pc:spChg chg="add mod">
          <ac:chgData name="Matthieu De Mari" userId="dfb708c9-d8dc-439f-9a3b-c772bf4a311c" providerId="ADAL" clId="{FB642C7D-0BE8-428C-B54A-D26CDA8837C3}" dt="2022-10-17T09:14:03.983" v="6195" actId="14100"/>
          <ac:spMkLst>
            <pc:docMk/>
            <pc:sldMk cId="3682509427" sldId="485"/>
            <ac:spMk id="21" creationId="{CC66E1A3-1294-8AE8-F515-92C360CE7440}"/>
          </ac:spMkLst>
        </pc:spChg>
        <pc:spChg chg="add mod">
          <ac:chgData name="Matthieu De Mari" userId="dfb708c9-d8dc-439f-9a3b-c772bf4a311c" providerId="ADAL" clId="{FB642C7D-0BE8-428C-B54A-D26CDA8837C3}" dt="2022-10-17T09:15:43.674" v="6422" actId="1076"/>
          <ac:spMkLst>
            <pc:docMk/>
            <pc:sldMk cId="3682509427" sldId="485"/>
            <ac:spMk id="25" creationId="{718446FB-ED9D-4205-D6A2-4CECDF2F8705}"/>
          </ac:spMkLst>
        </pc:spChg>
        <pc:spChg chg="add mod ord">
          <ac:chgData name="Matthieu De Mari" userId="dfb708c9-d8dc-439f-9a3b-c772bf4a311c" providerId="ADAL" clId="{FB642C7D-0BE8-428C-B54A-D26CDA8837C3}" dt="2022-10-17T09:16:21.805" v="6470" actId="167"/>
          <ac:spMkLst>
            <pc:docMk/>
            <pc:sldMk cId="3682509427" sldId="485"/>
            <ac:spMk id="26" creationId="{49397CC4-1839-0901-2A80-6A2C99D436E1}"/>
          </ac:spMkLst>
        </pc:spChg>
        <pc:picChg chg="add mod">
          <ac:chgData name="Matthieu De Mari" userId="dfb708c9-d8dc-439f-9a3b-c772bf4a311c" providerId="ADAL" clId="{FB642C7D-0BE8-428C-B54A-D26CDA8837C3}" dt="2022-10-17T09:11:28.911" v="6044" actId="1076"/>
          <ac:picMkLst>
            <pc:docMk/>
            <pc:sldMk cId="3682509427" sldId="485"/>
            <ac:picMk id="3" creationId="{A90132A5-E96A-EE6D-D742-F71FECBB6F58}"/>
          </ac:picMkLst>
        </pc:picChg>
        <pc:picChg chg="add mod">
          <ac:chgData name="Matthieu De Mari" userId="dfb708c9-d8dc-439f-9a3b-c772bf4a311c" providerId="ADAL" clId="{FB642C7D-0BE8-428C-B54A-D26CDA8837C3}" dt="2022-10-17T09:10:57" v="6036" actId="1076"/>
          <ac:picMkLst>
            <pc:docMk/>
            <pc:sldMk cId="3682509427" sldId="485"/>
            <ac:picMk id="5" creationId="{23805F90-431A-0FC7-52EE-8440ADDC2668}"/>
          </ac:picMkLst>
        </pc:picChg>
        <pc:picChg chg="del">
          <ac:chgData name="Matthieu De Mari" userId="dfb708c9-d8dc-439f-9a3b-c772bf4a311c" providerId="ADAL" clId="{FB642C7D-0BE8-428C-B54A-D26CDA8837C3}" dt="2022-10-17T09:05:41.217" v="5940" actId="478"/>
          <ac:picMkLst>
            <pc:docMk/>
            <pc:sldMk cId="3682509427" sldId="485"/>
            <ac:picMk id="8" creationId="{500B9D5D-B566-42BF-A9F5-A6AC76555A1B}"/>
          </ac:picMkLst>
        </pc:picChg>
        <pc:picChg chg="add mod modCrop">
          <ac:chgData name="Matthieu De Mari" userId="dfb708c9-d8dc-439f-9a3b-c772bf4a311c" providerId="ADAL" clId="{FB642C7D-0BE8-428C-B54A-D26CDA8837C3}" dt="2022-10-17T09:10:57" v="6036" actId="1076"/>
          <ac:picMkLst>
            <pc:docMk/>
            <pc:sldMk cId="3682509427" sldId="485"/>
            <ac:picMk id="12" creationId="{DCFBB921-7D60-3752-3797-B3AF79C1037C}"/>
          </ac:picMkLst>
        </pc:picChg>
        <pc:picChg chg="add del mod">
          <ac:chgData name="Matthieu De Mari" userId="dfb708c9-d8dc-439f-9a3b-c772bf4a311c" providerId="ADAL" clId="{FB642C7D-0BE8-428C-B54A-D26CDA8837C3}" dt="2022-10-17T09:12:42.062" v="6110"/>
          <ac:picMkLst>
            <pc:docMk/>
            <pc:sldMk cId="3682509427" sldId="485"/>
            <ac:picMk id="19" creationId="{AF91A218-A13B-2219-5F9E-C33642616798}"/>
          </ac:picMkLst>
        </pc:picChg>
        <pc:picChg chg="add mod">
          <ac:chgData name="Matthieu De Mari" userId="dfb708c9-d8dc-439f-9a3b-c772bf4a311c" providerId="ADAL" clId="{FB642C7D-0BE8-428C-B54A-D26CDA8837C3}" dt="2022-10-17T09:13:54.653" v="6189" actId="1035"/>
          <ac:picMkLst>
            <pc:docMk/>
            <pc:sldMk cId="3682509427" sldId="485"/>
            <ac:picMk id="20" creationId="{1FA6E0AF-712D-450D-D6CE-CCE67B63B105}"/>
          </ac:picMkLst>
        </pc:picChg>
        <pc:picChg chg="add mod">
          <ac:chgData name="Matthieu De Mari" userId="dfb708c9-d8dc-439f-9a3b-c772bf4a311c" providerId="ADAL" clId="{FB642C7D-0BE8-428C-B54A-D26CDA8837C3}" dt="2022-10-17T09:13:54.653" v="6189" actId="1035"/>
          <ac:picMkLst>
            <pc:docMk/>
            <pc:sldMk cId="3682509427" sldId="485"/>
            <ac:picMk id="22" creationId="{1E3E0137-CAD9-D4A1-0005-64D9128750AF}"/>
          </ac:picMkLst>
        </pc:picChg>
        <pc:picChg chg="add mod">
          <ac:chgData name="Matthieu De Mari" userId="dfb708c9-d8dc-439f-9a3b-c772bf4a311c" providerId="ADAL" clId="{FB642C7D-0BE8-428C-B54A-D26CDA8837C3}" dt="2022-10-17T09:13:54.653" v="6189" actId="1035"/>
          <ac:picMkLst>
            <pc:docMk/>
            <pc:sldMk cId="3682509427" sldId="485"/>
            <ac:picMk id="23" creationId="{E904896D-B8E3-F0E9-222A-F36BEA90A7A5}"/>
          </ac:picMkLst>
        </pc:picChg>
        <pc:picChg chg="add mod">
          <ac:chgData name="Matthieu De Mari" userId="dfb708c9-d8dc-439f-9a3b-c772bf4a311c" providerId="ADAL" clId="{FB642C7D-0BE8-428C-B54A-D26CDA8837C3}" dt="2022-10-17T09:13:34.612" v="6160" actId="1076"/>
          <ac:picMkLst>
            <pc:docMk/>
            <pc:sldMk cId="3682509427" sldId="485"/>
            <ac:picMk id="24" creationId="{4B854F02-429B-5380-9A46-8E21274A1A79}"/>
          </ac:picMkLst>
        </pc:picChg>
      </pc:sldChg>
      <pc:sldChg chg="modSp mod">
        <pc:chgData name="Matthieu De Mari" userId="dfb708c9-d8dc-439f-9a3b-c772bf4a311c" providerId="ADAL" clId="{FB642C7D-0BE8-428C-B54A-D26CDA8837C3}" dt="2022-10-17T09:17:46.065" v="6513" actId="20577"/>
        <pc:sldMkLst>
          <pc:docMk/>
          <pc:sldMk cId="1335482762" sldId="486"/>
        </pc:sldMkLst>
        <pc:spChg chg="mod">
          <ac:chgData name="Matthieu De Mari" userId="dfb708c9-d8dc-439f-9a3b-c772bf4a311c" providerId="ADAL" clId="{FB642C7D-0BE8-428C-B54A-D26CDA8837C3}" dt="2022-10-17T09:06:39.320" v="5979" actId="20577"/>
          <ac:spMkLst>
            <pc:docMk/>
            <pc:sldMk cId="1335482762" sldId="486"/>
            <ac:spMk id="2" creationId="{C37E20E0-F833-4B27-AABD-FBE4DA375255}"/>
          </ac:spMkLst>
        </pc:spChg>
        <pc:spChg chg="mod">
          <ac:chgData name="Matthieu De Mari" userId="dfb708c9-d8dc-439f-9a3b-c772bf4a311c" providerId="ADAL" clId="{FB642C7D-0BE8-428C-B54A-D26CDA8837C3}" dt="2022-10-17T09:17:46.065" v="6513" actId="20577"/>
          <ac:spMkLst>
            <pc:docMk/>
            <pc:sldMk cId="1335482762" sldId="486"/>
            <ac:spMk id="4" creationId="{692E1E38-2085-423D-B105-8D4E8F16324B}"/>
          </ac:spMkLst>
        </pc:spChg>
      </pc:sldChg>
      <pc:sldChg chg="del">
        <pc:chgData name="Matthieu De Mari" userId="dfb708c9-d8dc-439f-9a3b-c772bf4a311c" providerId="ADAL" clId="{FB642C7D-0BE8-428C-B54A-D26CDA8837C3}" dt="2022-10-17T09:22:14.451" v="6625" actId="2696"/>
        <pc:sldMkLst>
          <pc:docMk/>
          <pc:sldMk cId="3934302544" sldId="488"/>
        </pc:sldMkLst>
      </pc:sldChg>
      <pc:sldChg chg="del">
        <pc:chgData name="Matthieu De Mari" userId="dfb708c9-d8dc-439f-9a3b-c772bf4a311c" providerId="ADAL" clId="{FB642C7D-0BE8-428C-B54A-D26CDA8837C3}" dt="2022-10-17T09:24:47.915" v="6655" actId="2696"/>
        <pc:sldMkLst>
          <pc:docMk/>
          <pc:sldMk cId="1769023274" sldId="489"/>
        </pc:sldMkLst>
      </pc:sldChg>
      <pc:sldChg chg="del">
        <pc:chgData name="Matthieu De Mari" userId="dfb708c9-d8dc-439f-9a3b-c772bf4a311c" providerId="ADAL" clId="{FB642C7D-0BE8-428C-B54A-D26CDA8837C3}" dt="2022-10-17T09:22:14.451" v="6625" actId="2696"/>
        <pc:sldMkLst>
          <pc:docMk/>
          <pc:sldMk cId="2745187814" sldId="490"/>
        </pc:sldMkLst>
      </pc:sldChg>
      <pc:sldChg chg="del">
        <pc:chgData name="Matthieu De Mari" userId="dfb708c9-d8dc-439f-9a3b-c772bf4a311c" providerId="ADAL" clId="{FB642C7D-0BE8-428C-B54A-D26CDA8837C3}" dt="2022-10-17T09:22:14.451" v="6625" actId="2696"/>
        <pc:sldMkLst>
          <pc:docMk/>
          <pc:sldMk cId="4087319041" sldId="491"/>
        </pc:sldMkLst>
      </pc:sldChg>
      <pc:sldChg chg="addSp delSp modSp mod ord">
        <pc:chgData name="Matthieu De Mari" userId="dfb708c9-d8dc-439f-9a3b-c772bf4a311c" providerId="ADAL" clId="{FB642C7D-0BE8-428C-B54A-D26CDA8837C3}" dt="2022-10-11T10:37:30.338" v="1124"/>
        <pc:sldMkLst>
          <pc:docMk/>
          <pc:sldMk cId="4244624800" sldId="493"/>
        </pc:sldMkLst>
        <pc:spChg chg="mod">
          <ac:chgData name="Matthieu De Mari" userId="dfb708c9-d8dc-439f-9a3b-c772bf4a311c" providerId="ADAL" clId="{FB642C7D-0BE8-428C-B54A-D26CDA8837C3}" dt="2022-10-11T10:33:47.435" v="911" actId="20577"/>
          <ac:spMkLst>
            <pc:docMk/>
            <pc:sldMk cId="4244624800" sldId="493"/>
            <ac:spMk id="4" creationId="{0588E989-731A-4768-8BF7-08997F555195}"/>
          </ac:spMkLst>
        </pc:spChg>
        <pc:picChg chg="add del mod">
          <ac:chgData name="Matthieu De Mari" userId="dfb708c9-d8dc-439f-9a3b-c772bf4a311c" providerId="ADAL" clId="{FB642C7D-0BE8-428C-B54A-D26CDA8837C3}" dt="2022-10-11T10:37:30.111" v="1123" actId="478"/>
          <ac:picMkLst>
            <pc:docMk/>
            <pc:sldMk cId="4244624800" sldId="493"/>
            <ac:picMk id="3" creationId="{FC529D0D-BE1E-E824-C26F-DDF3D7B31B73}"/>
          </ac:picMkLst>
        </pc:picChg>
        <pc:picChg chg="del">
          <ac:chgData name="Matthieu De Mari" userId="dfb708c9-d8dc-439f-9a3b-c772bf4a311c" providerId="ADAL" clId="{FB642C7D-0BE8-428C-B54A-D26CDA8837C3}" dt="2022-10-11T10:17:50.854" v="133" actId="478"/>
          <ac:picMkLst>
            <pc:docMk/>
            <pc:sldMk cId="4244624800" sldId="493"/>
            <ac:picMk id="5" creationId="{03D18512-92C6-44EA-8B99-53D495B82AA9}"/>
          </ac:picMkLst>
        </pc:picChg>
        <pc:picChg chg="add mod">
          <ac:chgData name="Matthieu De Mari" userId="dfb708c9-d8dc-439f-9a3b-c772bf4a311c" providerId="ADAL" clId="{FB642C7D-0BE8-428C-B54A-D26CDA8837C3}" dt="2022-10-11T10:37:30.338" v="1124"/>
          <ac:picMkLst>
            <pc:docMk/>
            <pc:sldMk cId="4244624800" sldId="493"/>
            <ac:picMk id="6" creationId="{368958CE-EEA5-AD70-0EE2-8D2CC4038A11}"/>
          </ac:picMkLst>
        </pc:picChg>
      </pc:sldChg>
      <pc:sldChg chg="modSp del mod">
        <pc:chgData name="Matthieu De Mari" userId="dfb708c9-d8dc-439f-9a3b-c772bf4a311c" providerId="ADAL" clId="{FB642C7D-0BE8-428C-B54A-D26CDA8837C3}" dt="2022-10-17T09:25:26.458" v="6658" actId="2696"/>
        <pc:sldMkLst>
          <pc:docMk/>
          <pc:sldMk cId="2749548827" sldId="494"/>
        </pc:sldMkLst>
        <pc:spChg chg="mod">
          <ac:chgData name="Matthieu De Mari" userId="dfb708c9-d8dc-439f-9a3b-c772bf4a311c" providerId="ADAL" clId="{FB642C7D-0BE8-428C-B54A-D26CDA8837C3}" dt="2022-10-17T09:25:20.357" v="6657" actId="21"/>
          <ac:spMkLst>
            <pc:docMk/>
            <pc:sldMk cId="2749548827" sldId="494"/>
            <ac:spMk id="3" creationId="{C71C8DD6-14D1-44DF-9843-EFEDF44E39A2}"/>
          </ac:spMkLst>
        </pc:spChg>
      </pc:sldChg>
      <pc:sldChg chg="addSp delSp modSp add mod">
        <pc:chgData name="Matthieu De Mari" userId="dfb708c9-d8dc-439f-9a3b-c772bf4a311c" providerId="ADAL" clId="{FB642C7D-0BE8-428C-B54A-D26CDA8837C3}" dt="2022-10-17T06:42:01.662" v="3072" actId="20577"/>
        <pc:sldMkLst>
          <pc:docMk/>
          <pc:sldMk cId="525561472" sldId="495"/>
        </pc:sldMkLst>
        <pc:spChg chg="mod">
          <ac:chgData name="Matthieu De Mari" userId="dfb708c9-d8dc-439f-9a3b-c772bf4a311c" providerId="ADAL" clId="{FB642C7D-0BE8-428C-B54A-D26CDA8837C3}" dt="2022-10-17T06:42:01.662" v="3072" actId="20577"/>
          <ac:spMkLst>
            <pc:docMk/>
            <pc:sldMk cId="525561472" sldId="495"/>
            <ac:spMk id="4" creationId="{0588E989-731A-4768-8BF7-08997F555195}"/>
          </ac:spMkLst>
        </pc:spChg>
        <pc:picChg chg="del">
          <ac:chgData name="Matthieu De Mari" userId="dfb708c9-d8dc-439f-9a3b-c772bf4a311c" providerId="ADAL" clId="{FB642C7D-0BE8-428C-B54A-D26CDA8837C3}" dt="2022-10-11T10:37:27.535" v="1121" actId="478"/>
          <ac:picMkLst>
            <pc:docMk/>
            <pc:sldMk cId="525561472" sldId="495"/>
            <ac:picMk id="3" creationId="{6D279A19-66E0-F901-1EE5-6C1061589188}"/>
          </ac:picMkLst>
        </pc:picChg>
        <pc:picChg chg="add del mod">
          <ac:chgData name="Matthieu De Mari" userId="dfb708c9-d8dc-439f-9a3b-c772bf4a311c" providerId="ADAL" clId="{FB642C7D-0BE8-428C-B54A-D26CDA8837C3}" dt="2022-10-11T10:41:06.813" v="1201" actId="478"/>
          <ac:picMkLst>
            <pc:docMk/>
            <pc:sldMk cId="525561472" sldId="495"/>
            <ac:picMk id="5" creationId="{6D1AF7FD-2A2D-627C-445B-8200B80D5E7D}"/>
          </ac:picMkLst>
        </pc:picChg>
        <pc:picChg chg="add mod">
          <ac:chgData name="Matthieu De Mari" userId="dfb708c9-d8dc-439f-9a3b-c772bf4a311c" providerId="ADAL" clId="{FB642C7D-0BE8-428C-B54A-D26CDA8837C3}" dt="2022-10-11T10:41:07.125" v="1202"/>
          <ac:picMkLst>
            <pc:docMk/>
            <pc:sldMk cId="525561472" sldId="495"/>
            <ac:picMk id="6" creationId="{F0A58D85-6C88-83D8-AC2A-1D667ED50657}"/>
          </ac:picMkLst>
        </pc:picChg>
      </pc:sldChg>
      <pc:sldChg chg="add del">
        <pc:chgData name="Matthieu De Mari" userId="dfb708c9-d8dc-439f-9a3b-c772bf4a311c" providerId="ADAL" clId="{FB642C7D-0BE8-428C-B54A-D26CDA8837C3}" dt="2022-10-11T10:18:02.247" v="136" actId="47"/>
        <pc:sldMkLst>
          <pc:docMk/>
          <pc:sldMk cId="2226977968" sldId="495"/>
        </pc:sldMkLst>
      </pc:sldChg>
      <pc:sldChg chg="addSp delSp modSp new del mod">
        <pc:chgData name="Matthieu De Mari" userId="dfb708c9-d8dc-439f-9a3b-c772bf4a311c" providerId="ADAL" clId="{FB642C7D-0BE8-428C-B54A-D26CDA8837C3}" dt="2022-10-11T10:14:19.523" v="68" actId="47"/>
        <pc:sldMkLst>
          <pc:docMk/>
          <pc:sldMk cId="3027276912" sldId="495"/>
        </pc:sldMkLst>
        <pc:spChg chg="del">
          <ac:chgData name="Matthieu De Mari" userId="dfb708c9-d8dc-439f-9a3b-c772bf4a311c" providerId="ADAL" clId="{FB642C7D-0BE8-428C-B54A-D26CDA8837C3}" dt="2022-10-11T09:58:41.779" v="58" actId="478"/>
          <ac:spMkLst>
            <pc:docMk/>
            <pc:sldMk cId="3027276912" sldId="495"/>
            <ac:spMk id="2" creationId="{702B20D0-5400-84F4-7FE0-BBE9520954B1}"/>
          </ac:spMkLst>
        </pc:spChg>
        <pc:spChg chg="del">
          <ac:chgData name="Matthieu De Mari" userId="dfb708c9-d8dc-439f-9a3b-c772bf4a311c" providerId="ADAL" clId="{FB642C7D-0BE8-428C-B54A-D26CDA8837C3}" dt="2022-10-11T09:58:43.619" v="60" actId="478"/>
          <ac:spMkLst>
            <pc:docMk/>
            <pc:sldMk cId="3027276912" sldId="495"/>
            <ac:spMk id="3" creationId="{0A5B5E26-A496-0502-ADA1-5CE38D41F947}"/>
          </ac:spMkLst>
        </pc:spChg>
        <pc:spChg chg="del">
          <ac:chgData name="Matthieu De Mari" userId="dfb708c9-d8dc-439f-9a3b-c772bf4a311c" providerId="ADAL" clId="{FB642C7D-0BE8-428C-B54A-D26CDA8837C3}" dt="2022-10-11T09:58:42.849" v="59" actId="478"/>
          <ac:spMkLst>
            <pc:docMk/>
            <pc:sldMk cId="3027276912" sldId="495"/>
            <ac:spMk id="4" creationId="{667885B9-4C9D-4CA2-E3B3-FDFCA146D74B}"/>
          </ac:spMkLst>
        </pc:spChg>
        <pc:picChg chg="add mod">
          <ac:chgData name="Matthieu De Mari" userId="dfb708c9-d8dc-439f-9a3b-c772bf4a311c" providerId="ADAL" clId="{FB642C7D-0BE8-428C-B54A-D26CDA8837C3}" dt="2022-10-11T09:59:00.299" v="66" actId="14100"/>
          <ac:picMkLst>
            <pc:docMk/>
            <pc:sldMk cId="3027276912" sldId="495"/>
            <ac:picMk id="5" creationId="{BD962D8A-EFAE-D976-F17E-2905FD2EC737}"/>
          </ac:picMkLst>
        </pc:picChg>
      </pc:sldChg>
      <pc:sldChg chg="addSp delSp modSp add mod">
        <pc:chgData name="Matthieu De Mari" userId="dfb708c9-d8dc-439f-9a3b-c772bf4a311c" providerId="ADAL" clId="{FB642C7D-0BE8-428C-B54A-D26CDA8837C3}" dt="2022-10-11T10:40:55.846" v="1198"/>
        <pc:sldMkLst>
          <pc:docMk/>
          <pc:sldMk cId="116085741" sldId="496"/>
        </pc:sldMkLst>
        <pc:spChg chg="mod">
          <ac:chgData name="Matthieu De Mari" userId="dfb708c9-d8dc-439f-9a3b-c772bf4a311c" providerId="ADAL" clId="{FB642C7D-0BE8-428C-B54A-D26CDA8837C3}" dt="2022-10-11T10:28:00.270" v="624" actId="20577"/>
          <ac:spMkLst>
            <pc:docMk/>
            <pc:sldMk cId="116085741" sldId="496"/>
            <ac:spMk id="4" creationId="{0588E989-731A-4768-8BF7-08997F555195}"/>
          </ac:spMkLst>
        </pc:spChg>
        <pc:picChg chg="del">
          <ac:chgData name="Matthieu De Mari" userId="dfb708c9-d8dc-439f-9a3b-c772bf4a311c" providerId="ADAL" clId="{FB642C7D-0BE8-428C-B54A-D26CDA8837C3}" dt="2022-10-11T10:37:21.718" v="1117" actId="478"/>
          <ac:picMkLst>
            <pc:docMk/>
            <pc:sldMk cId="116085741" sldId="496"/>
            <ac:picMk id="3" creationId="{6D279A19-66E0-F901-1EE5-6C1061589188}"/>
          </ac:picMkLst>
        </pc:picChg>
        <pc:picChg chg="add del mod">
          <ac:chgData name="Matthieu De Mari" userId="dfb708c9-d8dc-439f-9a3b-c772bf4a311c" providerId="ADAL" clId="{FB642C7D-0BE8-428C-B54A-D26CDA8837C3}" dt="2022-10-11T10:40:55.399" v="1197" actId="478"/>
          <ac:picMkLst>
            <pc:docMk/>
            <pc:sldMk cId="116085741" sldId="496"/>
            <ac:picMk id="5" creationId="{5B9EA0E2-92EF-E9E2-2EF7-DE5EFA5A7C9D}"/>
          </ac:picMkLst>
        </pc:picChg>
        <pc:picChg chg="add mod">
          <ac:chgData name="Matthieu De Mari" userId="dfb708c9-d8dc-439f-9a3b-c772bf4a311c" providerId="ADAL" clId="{FB642C7D-0BE8-428C-B54A-D26CDA8837C3}" dt="2022-10-11T10:40:55.846" v="1198"/>
          <ac:picMkLst>
            <pc:docMk/>
            <pc:sldMk cId="116085741" sldId="496"/>
            <ac:picMk id="6" creationId="{64C1031C-E670-2228-15EE-A2F6AE368FC4}"/>
          </ac:picMkLst>
        </pc:picChg>
      </pc:sldChg>
      <pc:sldChg chg="addSp delSp modSp new mod">
        <pc:chgData name="Matthieu De Mari" userId="dfb708c9-d8dc-439f-9a3b-c772bf4a311c" providerId="ADAL" clId="{FB642C7D-0BE8-428C-B54A-D26CDA8837C3}" dt="2022-10-17T06:17:53.065" v="2119" actId="20577"/>
        <pc:sldMkLst>
          <pc:docMk/>
          <pc:sldMk cId="3697487246" sldId="497"/>
        </pc:sldMkLst>
        <pc:spChg chg="mod">
          <ac:chgData name="Matthieu De Mari" userId="dfb708c9-d8dc-439f-9a3b-c772bf4a311c" providerId="ADAL" clId="{FB642C7D-0BE8-428C-B54A-D26CDA8837C3}" dt="2022-10-17T06:17:53.065" v="2119" actId="20577"/>
          <ac:spMkLst>
            <pc:docMk/>
            <pc:sldMk cId="3697487246" sldId="497"/>
            <ac:spMk id="2" creationId="{10CAD8AA-A243-C63C-154A-14227E0D4259}"/>
          </ac:spMkLst>
        </pc:spChg>
        <pc:spChg chg="add del mod">
          <ac:chgData name="Matthieu De Mari" userId="dfb708c9-d8dc-439f-9a3b-c772bf4a311c" providerId="ADAL" clId="{FB642C7D-0BE8-428C-B54A-D26CDA8837C3}" dt="2022-10-17T06:08:33.665" v="1794" actId="20577"/>
          <ac:spMkLst>
            <pc:docMk/>
            <pc:sldMk cId="3697487246" sldId="497"/>
            <ac:spMk id="3" creationId="{E254EBED-3DCA-C8BA-CB7D-A7577E6B52A9}"/>
          </ac:spMkLst>
        </pc:spChg>
        <pc:spChg chg="del">
          <ac:chgData name="Matthieu De Mari" userId="dfb708c9-d8dc-439f-9a3b-c772bf4a311c" providerId="ADAL" clId="{FB642C7D-0BE8-428C-B54A-D26CDA8837C3}" dt="2022-10-14T06:11:07.764" v="1406" actId="478"/>
          <ac:spMkLst>
            <pc:docMk/>
            <pc:sldMk cId="3697487246" sldId="497"/>
            <ac:spMk id="4" creationId="{90DE8822-9764-7DFC-7D9C-9F7E4DFB41F1}"/>
          </ac:spMkLst>
        </pc:spChg>
        <pc:picChg chg="add del mod">
          <ac:chgData name="Matthieu De Mari" userId="dfb708c9-d8dc-439f-9a3b-c772bf4a311c" providerId="ADAL" clId="{FB642C7D-0BE8-428C-B54A-D26CDA8837C3}" dt="2022-10-14T06:11:10.573" v="1408"/>
          <ac:picMkLst>
            <pc:docMk/>
            <pc:sldMk cId="3697487246" sldId="497"/>
            <ac:picMk id="6" creationId="{23404912-EE89-7A22-9742-5CCAF3961306}"/>
          </ac:picMkLst>
        </pc:picChg>
        <pc:picChg chg="add mod">
          <ac:chgData name="Matthieu De Mari" userId="dfb708c9-d8dc-439f-9a3b-c772bf4a311c" providerId="ADAL" clId="{FB642C7D-0BE8-428C-B54A-D26CDA8837C3}" dt="2022-10-14T06:11:18.467" v="1414" actId="1076"/>
          <ac:picMkLst>
            <pc:docMk/>
            <pc:sldMk cId="3697487246" sldId="497"/>
            <ac:picMk id="8" creationId="{6644A561-0850-094F-DECF-20AC4CB24754}"/>
          </ac:picMkLst>
        </pc:picChg>
      </pc:sldChg>
      <pc:sldChg chg="add del">
        <pc:chgData name="Matthieu De Mari" userId="dfb708c9-d8dc-439f-9a3b-c772bf4a311c" providerId="ADAL" clId="{FB642C7D-0BE8-428C-B54A-D26CDA8837C3}" dt="2022-10-17T06:58:54.249" v="3815" actId="2696"/>
        <pc:sldMkLst>
          <pc:docMk/>
          <pc:sldMk cId="237603144" sldId="498"/>
        </pc:sldMkLst>
      </pc:sldChg>
      <pc:sldChg chg="modSp add mod">
        <pc:chgData name="Matthieu De Mari" userId="dfb708c9-d8dc-439f-9a3b-c772bf4a311c" providerId="ADAL" clId="{FB642C7D-0BE8-428C-B54A-D26CDA8837C3}" dt="2022-10-17T09:21:55.788" v="6624" actId="20577"/>
        <pc:sldMkLst>
          <pc:docMk/>
          <pc:sldMk cId="1106836609" sldId="498"/>
        </pc:sldMkLst>
        <pc:spChg chg="mod">
          <ac:chgData name="Matthieu De Mari" userId="dfb708c9-d8dc-439f-9a3b-c772bf4a311c" providerId="ADAL" clId="{FB642C7D-0BE8-428C-B54A-D26CDA8837C3}" dt="2022-10-17T09:21:50.108" v="6613" actId="20577"/>
          <ac:spMkLst>
            <pc:docMk/>
            <pc:sldMk cId="1106836609" sldId="498"/>
            <ac:spMk id="4" creationId="{A3C14AEC-A196-4960-B829-69E5D6F03DF3}"/>
          </ac:spMkLst>
        </pc:spChg>
        <pc:spChg chg="mod">
          <ac:chgData name="Matthieu De Mari" userId="dfb708c9-d8dc-439f-9a3b-c772bf4a311c" providerId="ADAL" clId="{FB642C7D-0BE8-428C-B54A-D26CDA8837C3}" dt="2022-10-17T09:21:55.788" v="6624" actId="20577"/>
          <ac:spMkLst>
            <pc:docMk/>
            <pc:sldMk cId="1106836609" sldId="498"/>
            <ac:spMk id="5" creationId="{F1B1EDAE-D2BC-4F4D-8753-99F4F59A240E}"/>
          </ac:spMkLst>
        </pc:spChg>
        <pc:spChg chg="mod">
          <ac:chgData name="Matthieu De Mari" userId="dfb708c9-d8dc-439f-9a3b-c772bf4a311c" providerId="ADAL" clId="{FB642C7D-0BE8-428C-B54A-D26CDA8837C3}" dt="2022-10-17T09:21:45.627" v="6609" actId="27636"/>
          <ac:spMkLst>
            <pc:docMk/>
            <pc:sldMk cId="1106836609" sldId="498"/>
            <ac:spMk id="6" creationId="{33F347F7-FD63-4806-AB44-A519CB864D3E}"/>
          </ac:spMkLst>
        </pc:spChg>
      </pc:sldChg>
      <pc:sldChg chg="modSp add mod">
        <pc:chgData name="Matthieu De Mari" userId="dfb708c9-d8dc-439f-9a3b-c772bf4a311c" providerId="ADAL" clId="{FB642C7D-0BE8-428C-B54A-D26CDA8837C3}" dt="2022-10-17T06:18:03.289" v="2124" actId="20577"/>
        <pc:sldMkLst>
          <pc:docMk/>
          <pc:sldMk cId="2914537669" sldId="499"/>
        </pc:sldMkLst>
        <pc:spChg chg="mod">
          <ac:chgData name="Matthieu De Mari" userId="dfb708c9-d8dc-439f-9a3b-c772bf4a311c" providerId="ADAL" clId="{FB642C7D-0BE8-428C-B54A-D26CDA8837C3}" dt="2022-10-17T06:18:03.289" v="2124" actId="20577"/>
          <ac:spMkLst>
            <pc:docMk/>
            <pc:sldMk cId="2914537669" sldId="499"/>
            <ac:spMk id="2" creationId="{FA1CC791-C659-474A-A201-BDA86238571C}"/>
          </ac:spMkLst>
        </pc:spChg>
      </pc:sldChg>
      <pc:sldChg chg="modSp add mod">
        <pc:chgData name="Matthieu De Mari" userId="dfb708c9-d8dc-439f-9a3b-c772bf4a311c" providerId="ADAL" clId="{FB642C7D-0BE8-428C-B54A-D26CDA8837C3}" dt="2022-10-17T06:17:57.765" v="2120"/>
        <pc:sldMkLst>
          <pc:docMk/>
          <pc:sldMk cId="4003704594" sldId="500"/>
        </pc:sldMkLst>
        <pc:spChg chg="mod">
          <ac:chgData name="Matthieu De Mari" userId="dfb708c9-d8dc-439f-9a3b-c772bf4a311c" providerId="ADAL" clId="{FB642C7D-0BE8-428C-B54A-D26CDA8837C3}" dt="2022-10-17T06:17:57.765" v="2120"/>
          <ac:spMkLst>
            <pc:docMk/>
            <pc:sldMk cId="4003704594" sldId="500"/>
            <ac:spMk id="2" creationId="{10CAD8AA-A243-C63C-154A-14227E0D4259}"/>
          </ac:spMkLst>
        </pc:spChg>
      </pc:sldChg>
      <pc:sldChg chg="addSp delSp modSp add mod">
        <pc:chgData name="Matthieu De Mari" userId="dfb708c9-d8dc-439f-9a3b-c772bf4a311c" providerId="ADAL" clId="{FB642C7D-0BE8-428C-B54A-D26CDA8837C3}" dt="2022-10-17T08:39:44.624" v="4136" actId="6549"/>
        <pc:sldMkLst>
          <pc:docMk/>
          <pc:sldMk cId="2309320768" sldId="501"/>
        </pc:sldMkLst>
        <pc:spChg chg="mod">
          <ac:chgData name="Matthieu De Mari" userId="dfb708c9-d8dc-439f-9a3b-c772bf4a311c" providerId="ADAL" clId="{FB642C7D-0BE8-428C-B54A-D26CDA8837C3}" dt="2022-10-17T08:39:44.624" v="4136" actId="6549"/>
          <ac:spMkLst>
            <pc:docMk/>
            <pc:sldMk cId="2309320768" sldId="501"/>
            <ac:spMk id="5" creationId="{F1B1EDAE-D2BC-4F4D-8753-99F4F59A240E}"/>
          </ac:spMkLst>
        </pc:spChg>
        <pc:spChg chg="add del">
          <ac:chgData name="Matthieu De Mari" userId="dfb708c9-d8dc-439f-9a3b-c772bf4a311c" providerId="ADAL" clId="{FB642C7D-0BE8-428C-B54A-D26CDA8837C3}" dt="2022-10-17T06:33:51.693" v="3008" actId="478"/>
          <ac:spMkLst>
            <pc:docMk/>
            <pc:sldMk cId="2309320768" sldId="501"/>
            <ac:spMk id="6" creationId="{3B027286-4350-9355-1501-B955AE6620BD}"/>
          </ac:spMkLst>
        </pc:spChg>
        <pc:spChg chg="add mod">
          <ac:chgData name="Matthieu De Mari" userId="dfb708c9-d8dc-439f-9a3b-c772bf4a311c" providerId="ADAL" clId="{FB642C7D-0BE8-428C-B54A-D26CDA8837C3}" dt="2022-10-17T06:34:24.938" v="3033" actId="1582"/>
          <ac:spMkLst>
            <pc:docMk/>
            <pc:sldMk cId="2309320768" sldId="501"/>
            <ac:spMk id="7" creationId="{C278119F-2757-6B16-1091-43695BAB0BBA}"/>
          </ac:spMkLst>
        </pc:spChg>
        <pc:picChg chg="add mod modCrop">
          <ac:chgData name="Matthieu De Mari" userId="dfb708c9-d8dc-439f-9a3b-c772bf4a311c" providerId="ADAL" clId="{FB642C7D-0BE8-428C-B54A-D26CDA8837C3}" dt="2022-10-17T06:33:14.055" v="3005" actId="14100"/>
          <ac:picMkLst>
            <pc:docMk/>
            <pc:sldMk cId="2309320768" sldId="501"/>
            <ac:picMk id="2" creationId="{A5935703-D284-4CBF-E159-93CA513AF2D7}"/>
          </ac:picMkLst>
        </pc:picChg>
        <pc:picChg chg="del">
          <ac:chgData name="Matthieu De Mari" userId="dfb708c9-d8dc-439f-9a3b-c772bf4a311c" providerId="ADAL" clId="{FB642C7D-0BE8-428C-B54A-D26CDA8837C3}" dt="2022-10-17T06:27:57.040" v="2749" actId="478"/>
          <ac:picMkLst>
            <pc:docMk/>
            <pc:sldMk cId="2309320768" sldId="501"/>
            <ac:picMk id="3" creationId="{4164FE5E-7BD4-BB0F-9532-C3A7965EF5C9}"/>
          </ac:picMkLst>
        </pc:picChg>
      </pc:sldChg>
      <pc:sldChg chg="new del">
        <pc:chgData name="Matthieu De Mari" userId="dfb708c9-d8dc-439f-9a3b-c772bf4a311c" providerId="ADAL" clId="{FB642C7D-0BE8-428C-B54A-D26CDA8837C3}" dt="2022-10-17T06:18:55.505" v="2126" actId="47"/>
        <pc:sldMkLst>
          <pc:docMk/>
          <pc:sldMk cId="4024767864" sldId="501"/>
        </pc:sldMkLst>
      </pc:sldChg>
      <pc:sldChg chg="addSp delSp modSp add mod">
        <pc:chgData name="Matthieu De Mari" userId="dfb708c9-d8dc-439f-9a3b-c772bf4a311c" providerId="ADAL" clId="{FB642C7D-0BE8-428C-B54A-D26CDA8837C3}" dt="2022-10-17T08:39:42.514" v="4135" actId="6549"/>
        <pc:sldMkLst>
          <pc:docMk/>
          <pc:sldMk cId="2020865039" sldId="502"/>
        </pc:sldMkLst>
        <pc:spChg chg="mod">
          <ac:chgData name="Matthieu De Mari" userId="dfb708c9-d8dc-439f-9a3b-c772bf4a311c" providerId="ADAL" clId="{FB642C7D-0BE8-428C-B54A-D26CDA8837C3}" dt="2022-10-17T08:39:42.514" v="4135" actId="6549"/>
          <ac:spMkLst>
            <pc:docMk/>
            <pc:sldMk cId="2020865039" sldId="502"/>
            <ac:spMk id="5" creationId="{F1B1EDAE-D2BC-4F4D-8753-99F4F59A240E}"/>
          </ac:spMkLst>
        </pc:spChg>
        <pc:picChg chg="del">
          <ac:chgData name="Matthieu De Mari" userId="dfb708c9-d8dc-439f-9a3b-c772bf4a311c" providerId="ADAL" clId="{FB642C7D-0BE8-428C-B54A-D26CDA8837C3}" dt="2022-10-17T06:35:59.420" v="3051" actId="478"/>
          <ac:picMkLst>
            <pc:docMk/>
            <pc:sldMk cId="2020865039" sldId="502"/>
            <ac:picMk id="2" creationId="{A5935703-D284-4CBF-E159-93CA513AF2D7}"/>
          </ac:picMkLst>
        </pc:picChg>
        <pc:picChg chg="add del mod modCrop">
          <ac:chgData name="Matthieu De Mari" userId="dfb708c9-d8dc-439f-9a3b-c772bf4a311c" providerId="ADAL" clId="{FB642C7D-0BE8-428C-B54A-D26CDA8837C3}" dt="2022-10-17T06:36:14.504" v="3055" actId="478"/>
          <ac:picMkLst>
            <pc:docMk/>
            <pc:sldMk cId="2020865039" sldId="502"/>
            <ac:picMk id="3" creationId="{831468B1-C2DA-3060-C325-49CFD75F5D62}"/>
          </ac:picMkLst>
        </pc:picChg>
        <pc:picChg chg="add mod modCrop">
          <ac:chgData name="Matthieu De Mari" userId="dfb708c9-d8dc-439f-9a3b-c772bf4a311c" providerId="ADAL" clId="{FB642C7D-0BE8-428C-B54A-D26CDA8837C3}" dt="2022-10-17T06:36:42.424" v="3060" actId="14100"/>
          <ac:picMkLst>
            <pc:docMk/>
            <pc:sldMk cId="2020865039" sldId="502"/>
            <ac:picMk id="6" creationId="{C3F3BE32-645D-E081-F188-09C34CB51C29}"/>
          </ac:picMkLst>
        </pc:picChg>
      </pc:sldChg>
      <pc:sldChg chg="new del">
        <pc:chgData name="Matthieu De Mari" userId="dfb708c9-d8dc-439f-9a3b-c772bf4a311c" providerId="ADAL" clId="{FB642C7D-0BE8-428C-B54A-D26CDA8837C3}" dt="2022-10-17T06:28:23.985" v="2752" actId="47"/>
        <pc:sldMkLst>
          <pc:docMk/>
          <pc:sldMk cId="3886011046" sldId="502"/>
        </pc:sldMkLst>
      </pc:sldChg>
      <pc:sldChg chg="addSp delSp modSp add del mod ord">
        <pc:chgData name="Matthieu De Mari" userId="dfb708c9-d8dc-439f-9a3b-c772bf4a311c" providerId="ADAL" clId="{FB642C7D-0BE8-428C-B54A-D26CDA8837C3}" dt="2022-10-17T06:37:34.863" v="3063" actId="2696"/>
        <pc:sldMkLst>
          <pc:docMk/>
          <pc:sldMk cId="749025930" sldId="503"/>
        </pc:sldMkLst>
        <pc:spChg chg="mod">
          <ac:chgData name="Matthieu De Mari" userId="dfb708c9-d8dc-439f-9a3b-c772bf4a311c" providerId="ADAL" clId="{FB642C7D-0BE8-428C-B54A-D26CDA8837C3}" dt="2022-10-17T06:35:26.320" v="3048" actId="20577"/>
          <ac:spMkLst>
            <pc:docMk/>
            <pc:sldMk cId="749025930" sldId="503"/>
            <ac:spMk id="14" creationId="{15C41B5A-D421-194E-5595-B00ADD239BC4}"/>
          </ac:spMkLst>
        </pc:spChg>
        <pc:spChg chg="del">
          <ac:chgData name="Matthieu De Mari" userId="dfb708c9-d8dc-439f-9a3b-c772bf4a311c" providerId="ADAL" clId="{FB642C7D-0BE8-428C-B54A-D26CDA8837C3}" dt="2022-10-17T06:34:59.161" v="3036" actId="478"/>
          <ac:spMkLst>
            <pc:docMk/>
            <pc:sldMk cId="749025930" sldId="503"/>
            <ac:spMk id="33" creationId="{0D0BD47A-F0EE-B7DB-5C1C-CA668E0348EC}"/>
          </ac:spMkLst>
        </pc:spChg>
        <pc:spChg chg="del">
          <ac:chgData name="Matthieu De Mari" userId="dfb708c9-d8dc-439f-9a3b-c772bf4a311c" providerId="ADAL" clId="{FB642C7D-0BE8-428C-B54A-D26CDA8837C3}" dt="2022-10-17T06:35:01.728" v="3037" actId="478"/>
          <ac:spMkLst>
            <pc:docMk/>
            <pc:sldMk cId="749025930" sldId="503"/>
            <ac:spMk id="34" creationId="{D4F2F1C8-4570-2FAB-4047-4AC23D6ABBD4}"/>
          </ac:spMkLst>
        </pc:spChg>
        <pc:spChg chg="del">
          <ac:chgData name="Matthieu De Mari" userId="dfb708c9-d8dc-439f-9a3b-c772bf4a311c" providerId="ADAL" clId="{FB642C7D-0BE8-428C-B54A-D26CDA8837C3}" dt="2022-10-17T06:35:01.728" v="3037" actId="478"/>
          <ac:spMkLst>
            <pc:docMk/>
            <pc:sldMk cId="749025930" sldId="503"/>
            <ac:spMk id="35" creationId="{4055604A-9A51-7D60-6F95-FFFFC96E46D0}"/>
          </ac:spMkLst>
        </pc:spChg>
        <pc:spChg chg="del">
          <ac:chgData name="Matthieu De Mari" userId="dfb708c9-d8dc-439f-9a3b-c772bf4a311c" providerId="ADAL" clId="{FB642C7D-0BE8-428C-B54A-D26CDA8837C3}" dt="2022-10-17T06:35:01.728" v="3037" actId="478"/>
          <ac:spMkLst>
            <pc:docMk/>
            <pc:sldMk cId="749025930" sldId="503"/>
            <ac:spMk id="36" creationId="{1BEF0609-5EDD-1410-E69D-905F14A74162}"/>
          </ac:spMkLst>
        </pc:spChg>
        <pc:spChg chg="del">
          <ac:chgData name="Matthieu De Mari" userId="dfb708c9-d8dc-439f-9a3b-c772bf4a311c" providerId="ADAL" clId="{FB642C7D-0BE8-428C-B54A-D26CDA8837C3}" dt="2022-10-17T06:35:01.728" v="3037" actId="478"/>
          <ac:spMkLst>
            <pc:docMk/>
            <pc:sldMk cId="749025930" sldId="503"/>
            <ac:spMk id="37" creationId="{7C0C6718-D8E1-8724-8C55-0FA9C25421AB}"/>
          </ac:spMkLst>
        </pc:spChg>
        <pc:spChg chg="del">
          <ac:chgData name="Matthieu De Mari" userId="dfb708c9-d8dc-439f-9a3b-c772bf4a311c" providerId="ADAL" clId="{FB642C7D-0BE8-428C-B54A-D26CDA8837C3}" dt="2022-10-17T06:35:01.728" v="3037" actId="478"/>
          <ac:spMkLst>
            <pc:docMk/>
            <pc:sldMk cId="749025930" sldId="503"/>
            <ac:spMk id="38" creationId="{5C84CA61-3C40-44C9-D5CB-2D24AB390A68}"/>
          </ac:spMkLst>
        </pc:spChg>
        <pc:spChg chg="mod">
          <ac:chgData name="Matthieu De Mari" userId="dfb708c9-d8dc-439f-9a3b-c772bf4a311c" providerId="ADAL" clId="{FB642C7D-0BE8-428C-B54A-D26CDA8837C3}" dt="2022-10-17T06:35:24.653" v="3047" actId="20577"/>
          <ac:spMkLst>
            <pc:docMk/>
            <pc:sldMk cId="749025930" sldId="503"/>
            <ac:spMk id="39" creationId="{3213E547-046F-FAB3-B490-40E4E25EF6F5}"/>
          </ac:spMkLst>
        </pc:spChg>
        <pc:spChg chg="mod">
          <ac:chgData name="Matthieu De Mari" userId="dfb708c9-d8dc-439f-9a3b-c772bf4a311c" providerId="ADAL" clId="{FB642C7D-0BE8-428C-B54A-D26CDA8837C3}" dt="2022-10-17T06:35:23.232" v="3046" actId="20577"/>
          <ac:spMkLst>
            <pc:docMk/>
            <pc:sldMk cId="749025930" sldId="503"/>
            <ac:spMk id="40" creationId="{A3306800-DE5B-92EB-3FA6-F671073C70E1}"/>
          </ac:spMkLst>
        </pc:spChg>
        <pc:spChg chg="del">
          <ac:chgData name="Matthieu De Mari" userId="dfb708c9-d8dc-439f-9a3b-c772bf4a311c" providerId="ADAL" clId="{FB642C7D-0BE8-428C-B54A-D26CDA8837C3}" dt="2022-10-17T06:35:04.511" v="3039" actId="478"/>
          <ac:spMkLst>
            <pc:docMk/>
            <pc:sldMk cId="749025930" sldId="503"/>
            <ac:spMk id="41" creationId="{77C7C866-39BB-D025-9559-504323E60FA8}"/>
          </ac:spMkLst>
        </pc:spChg>
        <pc:spChg chg="mod">
          <ac:chgData name="Matthieu De Mari" userId="dfb708c9-d8dc-439f-9a3b-c772bf4a311c" providerId="ADAL" clId="{FB642C7D-0BE8-428C-B54A-D26CDA8837C3}" dt="2022-10-17T06:35:06.871" v="3042" actId="20577"/>
          <ac:spMkLst>
            <pc:docMk/>
            <pc:sldMk cId="749025930" sldId="503"/>
            <ac:spMk id="42" creationId="{E6CE677B-7DA3-670A-E0B9-47FC47279654}"/>
          </ac:spMkLst>
        </pc:spChg>
        <pc:spChg chg="add mod">
          <ac:chgData name="Matthieu De Mari" userId="dfb708c9-d8dc-439f-9a3b-c772bf4a311c" providerId="ADAL" clId="{FB642C7D-0BE8-428C-B54A-D26CDA8837C3}" dt="2022-10-17T06:35:48.535" v="3050" actId="1076"/>
          <ac:spMkLst>
            <pc:docMk/>
            <pc:sldMk cId="749025930" sldId="503"/>
            <ac:spMk id="43" creationId="{583D7C21-6F42-8DED-23CC-85917C47D0DB}"/>
          </ac:spMkLst>
        </pc:spChg>
        <pc:spChg chg="del">
          <ac:chgData name="Matthieu De Mari" userId="dfb708c9-d8dc-439f-9a3b-c772bf4a311c" providerId="ADAL" clId="{FB642C7D-0BE8-428C-B54A-D26CDA8837C3}" dt="2022-10-17T06:35:01.728" v="3037" actId="478"/>
          <ac:spMkLst>
            <pc:docMk/>
            <pc:sldMk cId="749025930" sldId="503"/>
            <ac:spMk id="60" creationId="{C4176070-223F-52D5-33FF-7EC8079B3E5D}"/>
          </ac:spMkLst>
        </pc:spChg>
        <pc:spChg chg="mod">
          <ac:chgData name="Matthieu De Mari" userId="dfb708c9-d8dc-439f-9a3b-c772bf4a311c" providerId="ADAL" clId="{FB642C7D-0BE8-428C-B54A-D26CDA8837C3}" dt="2022-10-17T06:35:19.769" v="3045" actId="20577"/>
          <ac:spMkLst>
            <pc:docMk/>
            <pc:sldMk cId="749025930" sldId="503"/>
            <ac:spMk id="61" creationId="{5A905FD5-4F40-6446-6A68-4E3F99EFE15B}"/>
          </ac:spMkLst>
        </pc:spChg>
        <pc:cxnChg chg="del">
          <ac:chgData name="Matthieu De Mari" userId="dfb708c9-d8dc-439f-9a3b-c772bf4a311c" providerId="ADAL" clId="{FB642C7D-0BE8-428C-B54A-D26CDA8837C3}" dt="2022-10-17T06:35:02.600" v="3038" actId="478"/>
          <ac:cxnSpMkLst>
            <pc:docMk/>
            <pc:sldMk cId="749025930" sldId="503"/>
            <ac:cxnSpMk id="56" creationId="{FD5116C6-E38B-9D00-846C-82E4B6E54DB1}"/>
          </ac:cxnSpMkLst>
        </pc:cxnChg>
      </pc:sldChg>
      <pc:sldChg chg="add">
        <pc:chgData name="Matthieu De Mari" userId="dfb708c9-d8dc-439f-9a3b-c772bf4a311c" providerId="ADAL" clId="{FB642C7D-0BE8-428C-B54A-D26CDA8837C3}" dt="2022-10-17T06:37:43.783" v="3066"/>
        <pc:sldMkLst>
          <pc:docMk/>
          <pc:sldMk cId="1347034685" sldId="503"/>
        </pc:sldMkLst>
      </pc:sldChg>
      <pc:sldChg chg="modSp add mod">
        <pc:chgData name="Matthieu De Mari" userId="dfb708c9-d8dc-439f-9a3b-c772bf4a311c" providerId="ADAL" clId="{FB642C7D-0BE8-428C-B54A-D26CDA8837C3}" dt="2022-10-17T08:39:38.810" v="4134" actId="6549"/>
        <pc:sldMkLst>
          <pc:docMk/>
          <pc:sldMk cId="2044701625" sldId="504"/>
        </pc:sldMkLst>
        <pc:spChg chg="mod">
          <ac:chgData name="Matthieu De Mari" userId="dfb708c9-d8dc-439f-9a3b-c772bf4a311c" providerId="ADAL" clId="{FB642C7D-0BE8-428C-B54A-D26CDA8837C3}" dt="2022-10-17T08:39:38.810" v="4134" actId="6549"/>
          <ac:spMkLst>
            <pc:docMk/>
            <pc:sldMk cId="2044701625" sldId="504"/>
            <ac:spMk id="5" creationId="{F1B1EDAE-D2BC-4F4D-8753-99F4F59A240E}"/>
          </ac:spMkLst>
        </pc:spChg>
      </pc:sldChg>
      <pc:sldChg chg="addSp delSp modSp add mod">
        <pc:chgData name="Matthieu De Mari" userId="dfb708c9-d8dc-439f-9a3b-c772bf4a311c" providerId="ADAL" clId="{FB642C7D-0BE8-428C-B54A-D26CDA8837C3}" dt="2022-10-17T08:39:30.715" v="4133" actId="6549"/>
        <pc:sldMkLst>
          <pc:docMk/>
          <pc:sldMk cId="2251682869" sldId="505"/>
        </pc:sldMkLst>
        <pc:spChg chg="mod">
          <ac:chgData name="Matthieu De Mari" userId="dfb708c9-d8dc-439f-9a3b-c772bf4a311c" providerId="ADAL" clId="{FB642C7D-0BE8-428C-B54A-D26CDA8837C3}" dt="2022-10-17T08:39:30.715" v="4133" actId="6549"/>
          <ac:spMkLst>
            <pc:docMk/>
            <pc:sldMk cId="2251682869" sldId="505"/>
            <ac:spMk id="5" creationId="{F1B1EDAE-D2BC-4F4D-8753-99F4F59A240E}"/>
          </ac:spMkLst>
        </pc:spChg>
        <pc:picChg chg="add del mod">
          <ac:chgData name="Matthieu De Mari" userId="dfb708c9-d8dc-439f-9a3b-c772bf4a311c" providerId="ADAL" clId="{FB642C7D-0BE8-428C-B54A-D26CDA8837C3}" dt="2022-10-17T06:59:53.047" v="3828" actId="478"/>
          <ac:picMkLst>
            <pc:docMk/>
            <pc:sldMk cId="2251682869" sldId="505"/>
            <ac:picMk id="2" creationId="{90E00E39-8CDE-6851-AC35-5433BCF00687}"/>
          </ac:picMkLst>
        </pc:picChg>
        <pc:picChg chg="add del mod">
          <ac:chgData name="Matthieu De Mari" userId="dfb708c9-d8dc-439f-9a3b-c772bf4a311c" providerId="ADAL" clId="{FB642C7D-0BE8-428C-B54A-D26CDA8837C3}" dt="2022-10-17T07:58:10.038" v="3837" actId="478"/>
          <ac:picMkLst>
            <pc:docMk/>
            <pc:sldMk cId="2251682869" sldId="505"/>
            <ac:picMk id="3" creationId="{3E2C9472-303D-4427-B830-85734E1CB8F8}"/>
          </ac:picMkLst>
        </pc:picChg>
        <pc:picChg chg="del">
          <ac:chgData name="Matthieu De Mari" userId="dfb708c9-d8dc-439f-9a3b-c772bf4a311c" providerId="ADAL" clId="{FB642C7D-0BE8-428C-B54A-D26CDA8837C3}" dt="2022-10-17T06:46:24.687" v="3421" actId="478"/>
          <ac:picMkLst>
            <pc:docMk/>
            <pc:sldMk cId="2251682869" sldId="505"/>
            <ac:picMk id="6" creationId="{C3F3BE32-645D-E081-F188-09C34CB51C29}"/>
          </ac:picMkLst>
        </pc:picChg>
        <pc:picChg chg="add mod">
          <ac:chgData name="Matthieu De Mari" userId="dfb708c9-d8dc-439f-9a3b-c772bf4a311c" providerId="ADAL" clId="{FB642C7D-0BE8-428C-B54A-D26CDA8837C3}" dt="2022-10-17T07:58:21.438" v="3842" actId="1076"/>
          <ac:picMkLst>
            <pc:docMk/>
            <pc:sldMk cId="2251682869" sldId="505"/>
            <ac:picMk id="7" creationId="{A0FF7B15-B77C-4E19-71F0-52641AF6ED79}"/>
          </ac:picMkLst>
        </pc:picChg>
      </pc:sldChg>
      <pc:sldChg chg="addSp delSp modSp add mod">
        <pc:chgData name="Matthieu De Mari" userId="dfb708c9-d8dc-439f-9a3b-c772bf4a311c" providerId="ADAL" clId="{FB642C7D-0BE8-428C-B54A-D26CDA8837C3}" dt="2022-10-17T06:42:16.209" v="3078" actId="20577"/>
        <pc:sldMkLst>
          <pc:docMk/>
          <pc:sldMk cId="1170832721" sldId="506"/>
        </pc:sldMkLst>
        <pc:spChg chg="mod">
          <ac:chgData name="Matthieu De Mari" userId="dfb708c9-d8dc-439f-9a3b-c772bf4a311c" providerId="ADAL" clId="{FB642C7D-0BE8-428C-B54A-D26CDA8837C3}" dt="2022-10-17T06:42:16.209" v="3078" actId="20577"/>
          <ac:spMkLst>
            <pc:docMk/>
            <pc:sldMk cId="1170832721" sldId="506"/>
            <ac:spMk id="4" creationId="{0588E989-731A-4768-8BF7-08997F555195}"/>
          </ac:spMkLst>
        </pc:spChg>
        <pc:picChg chg="add mod">
          <ac:chgData name="Matthieu De Mari" userId="dfb708c9-d8dc-439f-9a3b-c772bf4a311c" providerId="ADAL" clId="{FB642C7D-0BE8-428C-B54A-D26CDA8837C3}" dt="2022-10-17T06:42:07.435" v="3074"/>
          <ac:picMkLst>
            <pc:docMk/>
            <pc:sldMk cId="1170832721" sldId="506"/>
            <ac:picMk id="3" creationId="{DEB7484D-57C5-919E-9AC3-759B0055759E}"/>
          </ac:picMkLst>
        </pc:picChg>
        <pc:picChg chg="del">
          <ac:chgData name="Matthieu De Mari" userId="dfb708c9-d8dc-439f-9a3b-c772bf4a311c" providerId="ADAL" clId="{FB642C7D-0BE8-428C-B54A-D26CDA8837C3}" dt="2022-10-17T06:42:02.836" v="3073" actId="478"/>
          <ac:picMkLst>
            <pc:docMk/>
            <pc:sldMk cId="1170832721" sldId="506"/>
            <ac:picMk id="6" creationId="{F0A58D85-6C88-83D8-AC2A-1D667ED50657}"/>
          </ac:picMkLst>
        </pc:picChg>
      </pc:sldChg>
      <pc:sldChg chg="addSp delSp modSp new del mod">
        <pc:chgData name="Matthieu De Mari" userId="dfb708c9-d8dc-439f-9a3b-c772bf4a311c" providerId="ADAL" clId="{FB642C7D-0BE8-428C-B54A-D26CDA8837C3}" dt="2022-10-17T07:00:14.701" v="3833" actId="47"/>
        <pc:sldMkLst>
          <pc:docMk/>
          <pc:sldMk cId="3540752118" sldId="507"/>
        </pc:sldMkLst>
        <pc:spChg chg="del">
          <ac:chgData name="Matthieu De Mari" userId="dfb708c9-d8dc-439f-9a3b-c772bf4a311c" providerId="ADAL" clId="{FB642C7D-0BE8-428C-B54A-D26CDA8837C3}" dt="2022-10-17T06:46:49.084" v="3423" actId="478"/>
          <ac:spMkLst>
            <pc:docMk/>
            <pc:sldMk cId="3540752118" sldId="507"/>
            <ac:spMk id="2" creationId="{763A2AF1-785A-1779-7C74-F1C73BA34EB1}"/>
          </ac:spMkLst>
        </pc:spChg>
        <pc:spChg chg="del">
          <ac:chgData name="Matthieu De Mari" userId="dfb708c9-d8dc-439f-9a3b-c772bf4a311c" providerId="ADAL" clId="{FB642C7D-0BE8-428C-B54A-D26CDA8837C3}" dt="2022-10-17T06:46:50.092" v="3424" actId="478"/>
          <ac:spMkLst>
            <pc:docMk/>
            <pc:sldMk cId="3540752118" sldId="507"/>
            <ac:spMk id="3" creationId="{34E90EB9-90FD-157F-6362-53A24028055A}"/>
          </ac:spMkLst>
        </pc:spChg>
        <pc:spChg chg="add del mod">
          <ac:chgData name="Matthieu De Mari" userId="dfb708c9-d8dc-439f-9a3b-c772bf4a311c" providerId="ADAL" clId="{FB642C7D-0BE8-428C-B54A-D26CDA8837C3}" dt="2022-10-17T06:47:12.945" v="3469"/>
          <ac:spMkLst>
            <pc:docMk/>
            <pc:sldMk cId="3540752118" sldId="507"/>
            <ac:spMk id="6" creationId="{E575F8B0-EB16-4158-B839-B240731FEDB2}"/>
          </ac:spMkLst>
        </pc:spChg>
        <pc:spChg chg="add del mod">
          <ac:chgData name="Matthieu De Mari" userId="dfb708c9-d8dc-439f-9a3b-c772bf4a311c" providerId="ADAL" clId="{FB642C7D-0BE8-428C-B54A-D26CDA8837C3}" dt="2022-10-17T06:47:12.945" v="3469"/>
          <ac:spMkLst>
            <pc:docMk/>
            <pc:sldMk cId="3540752118" sldId="507"/>
            <ac:spMk id="7" creationId="{EB390FAE-C505-538C-7486-473C1DE8530E}"/>
          </ac:spMkLst>
        </pc:spChg>
        <pc:spChg chg="add del mod">
          <ac:chgData name="Matthieu De Mari" userId="dfb708c9-d8dc-439f-9a3b-c772bf4a311c" providerId="ADAL" clId="{FB642C7D-0BE8-428C-B54A-D26CDA8837C3}" dt="2022-10-17T06:47:12.945" v="3469"/>
          <ac:spMkLst>
            <pc:docMk/>
            <pc:sldMk cId="3540752118" sldId="507"/>
            <ac:spMk id="8" creationId="{CB69F77A-B931-8D80-DE59-D776C2961C14}"/>
          </ac:spMkLst>
        </pc:spChg>
        <pc:spChg chg="add del mod">
          <ac:chgData name="Matthieu De Mari" userId="dfb708c9-d8dc-439f-9a3b-c772bf4a311c" providerId="ADAL" clId="{FB642C7D-0BE8-428C-B54A-D26CDA8837C3}" dt="2022-10-17T06:47:12.945" v="3469"/>
          <ac:spMkLst>
            <pc:docMk/>
            <pc:sldMk cId="3540752118" sldId="507"/>
            <ac:spMk id="9" creationId="{12DDFD65-32AD-85D0-ADD7-FC76692B69C6}"/>
          </ac:spMkLst>
        </pc:spChg>
        <pc:spChg chg="add del mod">
          <ac:chgData name="Matthieu De Mari" userId="dfb708c9-d8dc-439f-9a3b-c772bf4a311c" providerId="ADAL" clId="{FB642C7D-0BE8-428C-B54A-D26CDA8837C3}" dt="2022-10-17T06:47:12.945" v="3469"/>
          <ac:spMkLst>
            <pc:docMk/>
            <pc:sldMk cId="3540752118" sldId="507"/>
            <ac:spMk id="10" creationId="{3B9658BE-E5EE-9ABC-293A-767776502622}"/>
          </ac:spMkLst>
        </pc:spChg>
        <pc:spChg chg="add del mod">
          <ac:chgData name="Matthieu De Mari" userId="dfb708c9-d8dc-439f-9a3b-c772bf4a311c" providerId="ADAL" clId="{FB642C7D-0BE8-428C-B54A-D26CDA8837C3}" dt="2022-10-17T06:47:12.945" v="3469"/>
          <ac:spMkLst>
            <pc:docMk/>
            <pc:sldMk cId="3540752118" sldId="507"/>
            <ac:spMk id="11" creationId="{D2028653-813E-BB0A-A5AB-B5CAEBC09E74}"/>
          </ac:spMkLst>
        </pc:spChg>
        <pc:spChg chg="add del mod">
          <ac:chgData name="Matthieu De Mari" userId="dfb708c9-d8dc-439f-9a3b-c772bf4a311c" providerId="ADAL" clId="{FB642C7D-0BE8-428C-B54A-D26CDA8837C3}" dt="2022-10-17T06:47:12.945" v="3469"/>
          <ac:spMkLst>
            <pc:docMk/>
            <pc:sldMk cId="3540752118" sldId="507"/>
            <ac:spMk id="12" creationId="{D94452F6-653C-4502-47F7-E26B7736A8AF}"/>
          </ac:spMkLst>
        </pc:spChg>
        <pc:spChg chg="add del mod">
          <ac:chgData name="Matthieu De Mari" userId="dfb708c9-d8dc-439f-9a3b-c772bf4a311c" providerId="ADAL" clId="{FB642C7D-0BE8-428C-B54A-D26CDA8837C3}" dt="2022-10-17T06:47:12.945" v="3469"/>
          <ac:spMkLst>
            <pc:docMk/>
            <pc:sldMk cId="3540752118" sldId="507"/>
            <ac:spMk id="13" creationId="{B4E77F47-9EDC-420B-0B80-293A6F7EBD07}"/>
          </ac:spMkLst>
        </pc:spChg>
        <pc:spChg chg="add del mod">
          <ac:chgData name="Matthieu De Mari" userId="dfb708c9-d8dc-439f-9a3b-c772bf4a311c" providerId="ADAL" clId="{FB642C7D-0BE8-428C-B54A-D26CDA8837C3}" dt="2022-10-17T06:47:12.945" v="3469"/>
          <ac:spMkLst>
            <pc:docMk/>
            <pc:sldMk cId="3540752118" sldId="507"/>
            <ac:spMk id="14" creationId="{2FAA2D2E-25A4-62F2-BC0A-C4565B4AE08B}"/>
          </ac:spMkLst>
        </pc:spChg>
        <pc:spChg chg="add del mod">
          <ac:chgData name="Matthieu De Mari" userId="dfb708c9-d8dc-439f-9a3b-c772bf4a311c" providerId="ADAL" clId="{FB642C7D-0BE8-428C-B54A-D26CDA8837C3}" dt="2022-10-17T06:47:12.945" v="3469"/>
          <ac:spMkLst>
            <pc:docMk/>
            <pc:sldMk cId="3540752118" sldId="507"/>
            <ac:spMk id="15" creationId="{8588F84A-FD24-E952-2C8A-2D6AD7C11C96}"/>
          </ac:spMkLst>
        </pc:spChg>
        <pc:spChg chg="add del mod">
          <ac:chgData name="Matthieu De Mari" userId="dfb708c9-d8dc-439f-9a3b-c772bf4a311c" providerId="ADAL" clId="{FB642C7D-0BE8-428C-B54A-D26CDA8837C3}" dt="2022-10-17T06:47:12.945" v="3469"/>
          <ac:spMkLst>
            <pc:docMk/>
            <pc:sldMk cId="3540752118" sldId="507"/>
            <ac:spMk id="16" creationId="{BF5A4CF8-C106-4241-355B-6F85761F4A7A}"/>
          </ac:spMkLst>
        </pc:spChg>
        <pc:spChg chg="add del mod">
          <ac:chgData name="Matthieu De Mari" userId="dfb708c9-d8dc-439f-9a3b-c772bf4a311c" providerId="ADAL" clId="{FB642C7D-0BE8-428C-B54A-D26CDA8837C3}" dt="2022-10-17T06:47:12.945" v="3469"/>
          <ac:spMkLst>
            <pc:docMk/>
            <pc:sldMk cId="3540752118" sldId="507"/>
            <ac:spMk id="17" creationId="{681C664E-3253-0C84-F404-AC31AE4BF498}"/>
          </ac:spMkLst>
        </pc:spChg>
        <pc:spChg chg="add del mod">
          <ac:chgData name="Matthieu De Mari" userId="dfb708c9-d8dc-439f-9a3b-c772bf4a311c" providerId="ADAL" clId="{FB642C7D-0BE8-428C-B54A-D26CDA8837C3}" dt="2022-10-17T06:47:12.945" v="3469"/>
          <ac:spMkLst>
            <pc:docMk/>
            <pc:sldMk cId="3540752118" sldId="507"/>
            <ac:spMk id="18" creationId="{64D067C2-F158-E460-32CC-21738EC5994B}"/>
          </ac:spMkLst>
        </pc:spChg>
        <pc:spChg chg="add del mod">
          <ac:chgData name="Matthieu De Mari" userId="dfb708c9-d8dc-439f-9a3b-c772bf4a311c" providerId="ADAL" clId="{FB642C7D-0BE8-428C-B54A-D26CDA8837C3}" dt="2022-10-17T06:47:12.945" v="3469"/>
          <ac:spMkLst>
            <pc:docMk/>
            <pc:sldMk cId="3540752118" sldId="507"/>
            <ac:spMk id="19" creationId="{BBF5494E-9F7F-3124-B899-0A17D1ABA753}"/>
          </ac:spMkLst>
        </pc:spChg>
        <pc:spChg chg="add del mod">
          <ac:chgData name="Matthieu De Mari" userId="dfb708c9-d8dc-439f-9a3b-c772bf4a311c" providerId="ADAL" clId="{FB642C7D-0BE8-428C-B54A-D26CDA8837C3}" dt="2022-10-17T06:47:12.945" v="3469"/>
          <ac:spMkLst>
            <pc:docMk/>
            <pc:sldMk cId="3540752118" sldId="507"/>
            <ac:spMk id="20" creationId="{D4A9189F-AF2E-E8FF-74FD-1B6D20EDF11B}"/>
          </ac:spMkLst>
        </pc:spChg>
        <pc:spChg chg="add del mod">
          <ac:chgData name="Matthieu De Mari" userId="dfb708c9-d8dc-439f-9a3b-c772bf4a311c" providerId="ADAL" clId="{FB642C7D-0BE8-428C-B54A-D26CDA8837C3}" dt="2022-10-17T06:47:12.945" v="3469"/>
          <ac:spMkLst>
            <pc:docMk/>
            <pc:sldMk cId="3540752118" sldId="507"/>
            <ac:spMk id="21" creationId="{48D5DF3D-EE79-3EFA-C451-F7367EE8A10A}"/>
          </ac:spMkLst>
        </pc:spChg>
        <pc:spChg chg="add del mod">
          <ac:chgData name="Matthieu De Mari" userId="dfb708c9-d8dc-439f-9a3b-c772bf4a311c" providerId="ADAL" clId="{FB642C7D-0BE8-428C-B54A-D26CDA8837C3}" dt="2022-10-17T06:47:12.945" v="3469"/>
          <ac:spMkLst>
            <pc:docMk/>
            <pc:sldMk cId="3540752118" sldId="507"/>
            <ac:spMk id="22" creationId="{E3D4AC10-AD30-D741-8379-43792CE14451}"/>
          </ac:spMkLst>
        </pc:spChg>
        <pc:spChg chg="add del mod">
          <ac:chgData name="Matthieu De Mari" userId="dfb708c9-d8dc-439f-9a3b-c772bf4a311c" providerId="ADAL" clId="{FB642C7D-0BE8-428C-B54A-D26CDA8837C3}" dt="2022-10-17T06:47:12.945" v="3469"/>
          <ac:spMkLst>
            <pc:docMk/>
            <pc:sldMk cId="3540752118" sldId="507"/>
            <ac:spMk id="23" creationId="{5047F133-146C-DC2A-5CA5-ED016B46B9A5}"/>
          </ac:spMkLst>
        </pc:spChg>
        <pc:spChg chg="add del mod">
          <ac:chgData name="Matthieu De Mari" userId="dfb708c9-d8dc-439f-9a3b-c772bf4a311c" providerId="ADAL" clId="{FB642C7D-0BE8-428C-B54A-D26CDA8837C3}" dt="2022-10-17T06:47:12.945" v="3469"/>
          <ac:spMkLst>
            <pc:docMk/>
            <pc:sldMk cId="3540752118" sldId="507"/>
            <ac:spMk id="24" creationId="{A39B43F9-E2D1-0368-0FF8-DB5226391D24}"/>
          </ac:spMkLst>
        </pc:spChg>
        <pc:spChg chg="add del mod">
          <ac:chgData name="Matthieu De Mari" userId="dfb708c9-d8dc-439f-9a3b-c772bf4a311c" providerId="ADAL" clId="{FB642C7D-0BE8-428C-B54A-D26CDA8837C3}" dt="2022-10-17T06:47:12.945" v="3469"/>
          <ac:spMkLst>
            <pc:docMk/>
            <pc:sldMk cId="3540752118" sldId="507"/>
            <ac:spMk id="25" creationId="{A7F29A2F-22BA-9E24-B384-B435CC8B08D4}"/>
          </ac:spMkLst>
        </pc:spChg>
        <pc:spChg chg="add del mod">
          <ac:chgData name="Matthieu De Mari" userId="dfb708c9-d8dc-439f-9a3b-c772bf4a311c" providerId="ADAL" clId="{FB642C7D-0BE8-428C-B54A-D26CDA8837C3}" dt="2022-10-17T06:47:12.945" v="3469"/>
          <ac:spMkLst>
            <pc:docMk/>
            <pc:sldMk cId="3540752118" sldId="507"/>
            <ac:spMk id="27" creationId="{97F34984-A260-57EB-86AD-BC90B873B299}"/>
          </ac:spMkLst>
        </pc:spChg>
        <pc:spChg chg="add del mod">
          <ac:chgData name="Matthieu De Mari" userId="dfb708c9-d8dc-439f-9a3b-c772bf4a311c" providerId="ADAL" clId="{FB642C7D-0BE8-428C-B54A-D26CDA8837C3}" dt="2022-10-17T06:47:12.945" v="3469"/>
          <ac:spMkLst>
            <pc:docMk/>
            <pc:sldMk cId="3540752118" sldId="507"/>
            <ac:spMk id="28" creationId="{8F4472C1-F279-5611-2957-44F371337AC8}"/>
          </ac:spMkLst>
        </pc:spChg>
        <pc:spChg chg="add del mod">
          <ac:chgData name="Matthieu De Mari" userId="dfb708c9-d8dc-439f-9a3b-c772bf4a311c" providerId="ADAL" clId="{FB642C7D-0BE8-428C-B54A-D26CDA8837C3}" dt="2022-10-17T06:47:12.945" v="3469"/>
          <ac:spMkLst>
            <pc:docMk/>
            <pc:sldMk cId="3540752118" sldId="507"/>
            <ac:spMk id="29" creationId="{F6CC94B5-769F-F16D-5008-BE3332793A14}"/>
          </ac:spMkLst>
        </pc:spChg>
        <pc:spChg chg="add del mod">
          <ac:chgData name="Matthieu De Mari" userId="dfb708c9-d8dc-439f-9a3b-c772bf4a311c" providerId="ADAL" clId="{FB642C7D-0BE8-428C-B54A-D26CDA8837C3}" dt="2022-10-17T06:47:12.945" v="3469"/>
          <ac:spMkLst>
            <pc:docMk/>
            <pc:sldMk cId="3540752118" sldId="507"/>
            <ac:spMk id="30" creationId="{D8D9C0C1-2A66-A9EA-C85E-3DA661C1526B}"/>
          </ac:spMkLst>
        </pc:spChg>
        <pc:spChg chg="add del mod">
          <ac:chgData name="Matthieu De Mari" userId="dfb708c9-d8dc-439f-9a3b-c772bf4a311c" providerId="ADAL" clId="{FB642C7D-0BE8-428C-B54A-D26CDA8837C3}" dt="2022-10-17T06:47:12.945" v="3469"/>
          <ac:spMkLst>
            <pc:docMk/>
            <pc:sldMk cId="3540752118" sldId="507"/>
            <ac:spMk id="32" creationId="{5ADDCB0C-25CB-9D67-5F58-202D2CAB9465}"/>
          </ac:spMkLst>
        </pc:spChg>
        <pc:spChg chg="add del mod">
          <ac:chgData name="Matthieu De Mari" userId="dfb708c9-d8dc-439f-9a3b-c772bf4a311c" providerId="ADAL" clId="{FB642C7D-0BE8-428C-B54A-D26CDA8837C3}" dt="2022-10-17T06:47:12.945" v="3469"/>
          <ac:spMkLst>
            <pc:docMk/>
            <pc:sldMk cId="3540752118" sldId="507"/>
            <ac:spMk id="33" creationId="{0F4E66B2-9AD1-2CAF-8C24-555DC5AABB52}"/>
          </ac:spMkLst>
        </pc:spChg>
        <pc:spChg chg="add del mod">
          <ac:chgData name="Matthieu De Mari" userId="dfb708c9-d8dc-439f-9a3b-c772bf4a311c" providerId="ADAL" clId="{FB642C7D-0BE8-428C-B54A-D26CDA8837C3}" dt="2022-10-17T06:47:12.945" v="3469"/>
          <ac:spMkLst>
            <pc:docMk/>
            <pc:sldMk cId="3540752118" sldId="507"/>
            <ac:spMk id="34" creationId="{77E35342-03D5-3553-3752-A6D6157A20F5}"/>
          </ac:spMkLst>
        </pc:spChg>
        <pc:spChg chg="add del mod">
          <ac:chgData name="Matthieu De Mari" userId="dfb708c9-d8dc-439f-9a3b-c772bf4a311c" providerId="ADAL" clId="{FB642C7D-0BE8-428C-B54A-D26CDA8837C3}" dt="2022-10-17T06:47:12.945" v="3469"/>
          <ac:spMkLst>
            <pc:docMk/>
            <pc:sldMk cId="3540752118" sldId="507"/>
            <ac:spMk id="35" creationId="{ED9597CE-4917-42A0-F5B8-F9FD90522493}"/>
          </ac:spMkLst>
        </pc:spChg>
        <pc:spChg chg="add del mod">
          <ac:chgData name="Matthieu De Mari" userId="dfb708c9-d8dc-439f-9a3b-c772bf4a311c" providerId="ADAL" clId="{FB642C7D-0BE8-428C-B54A-D26CDA8837C3}" dt="2022-10-17T06:47:12.945" v="3469"/>
          <ac:spMkLst>
            <pc:docMk/>
            <pc:sldMk cId="3540752118" sldId="507"/>
            <ac:spMk id="36" creationId="{AD0B8807-8873-C629-B640-11BD664BB26D}"/>
          </ac:spMkLst>
        </pc:spChg>
        <pc:spChg chg="add del mod">
          <ac:chgData name="Matthieu De Mari" userId="dfb708c9-d8dc-439f-9a3b-c772bf4a311c" providerId="ADAL" clId="{FB642C7D-0BE8-428C-B54A-D26CDA8837C3}" dt="2022-10-17T06:47:12.945" v="3469"/>
          <ac:spMkLst>
            <pc:docMk/>
            <pc:sldMk cId="3540752118" sldId="507"/>
            <ac:spMk id="37" creationId="{AD36D9B0-6116-3B00-284D-F85D46ED938E}"/>
          </ac:spMkLst>
        </pc:spChg>
        <pc:spChg chg="add del mod">
          <ac:chgData name="Matthieu De Mari" userId="dfb708c9-d8dc-439f-9a3b-c772bf4a311c" providerId="ADAL" clId="{FB642C7D-0BE8-428C-B54A-D26CDA8837C3}" dt="2022-10-17T06:47:12.945" v="3469"/>
          <ac:spMkLst>
            <pc:docMk/>
            <pc:sldMk cId="3540752118" sldId="507"/>
            <ac:spMk id="38" creationId="{E0C7B1F6-7BB7-C146-D919-825D3DEFDAAD}"/>
          </ac:spMkLst>
        </pc:spChg>
        <pc:spChg chg="add del mod">
          <ac:chgData name="Matthieu De Mari" userId="dfb708c9-d8dc-439f-9a3b-c772bf4a311c" providerId="ADAL" clId="{FB642C7D-0BE8-428C-B54A-D26CDA8837C3}" dt="2022-10-17T06:47:12.945" v="3469"/>
          <ac:spMkLst>
            <pc:docMk/>
            <pc:sldMk cId="3540752118" sldId="507"/>
            <ac:spMk id="39" creationId="{A3CB53D2-F356-E013-5EA1-9A1A80113474}"/>
          </ac:spMkLst>
        </pc:spChg>
        <pc:spChg chg="add del mod">
          <ac:chgData name="Matthieu De Mari" userId="dfb708c9-d8dc-439f-9a3b-c772bf4a311c" providerId="ADAL" clId="{FB642C7D-0BE8-428C-B54A-D26CDA8837C3}" dt="2022-10-17T06:47:12.945" v="3469"/>
          <ac:spMkLst>
            <pc:docMk/>
            <pc:sldMk cId="3540752118" sldId="507"/>
            <ac:spMk id="40" creationId="{6BCC754C-EC7F-8053-7951-F64376A9AA19}"/>
          </ac:spMkLst>
        </pc:spChg>
        <pc:spChg chg="add del mod">
          <ac:chgData name="Matthieu De Mari" userId="dfb708c9-d8dc-439f-9a3b-c772bf4a311c" providerId="ADAL" clId="{FB642C7D-0BE8-428C-B54A-D26CDA8837C3}" dt="2022-10-17T06:47:43.281" v="3480"/>
          <ac:spMkLst>
            <pc:docMk/>
            <pc:sldMk cId="3540752118" sldId="507"/>
            <ac:spMk id="46" creationId="{424E12CD-D76D-8AE1-7C94-E4C79FC36B88}"/>
          </ac:spMkLst>
        </pc:spChg>
        <pc:spChg chg="add del mod">
          <ac:chgData name="Matthieu De Mari" userId="dfb708c9-d8dc-439f-9a3b-c772bf4a311c" providerId="ADAL" clId="{FB642C7D-0BE8-428C-B54A-D26CDA8837C3}" dt="2022-10-17T06:47:43.281" v="3480"/>
          <ac:spMkLst>
            <pc:docMk/>
            <pc:sldMk cId="3540752118" sldId="507"/>
            <ac:spMk id="47" creationId="{8796592E-7278-702D-8F4E-A3C88164C08D}"/>
          </ac:spMkLst>
        </pc:spChg>
        <pc:spChg chg="add del mod">
          <ac:chgData name="Matthieu De Mari" userId="dfb708c9-d8dc-439f-9a3b-c772bf4a311c" providerId="ADAL" clId="{FB642C7D-0BE8-428C-B54A-D26CDA8837C3}" dt="2022-10-17T06:47:43.281" v="3480"/>
          <ac:spMkLst>
            <pc:docMk/>
            <pc:sldMk cId="3540752118" sldId="507"/>
            <ac:spMk id="48" creationId="{225CFE17-2E08-78DF-55D8-16B201F09FB0}"/>
          </ac:spMkLst>
        </pc:spChg>
        <pc:spChg chg="add del mod">
          <ac:chgData name="Matthieu De Mari" userId="dfb708c9-d8dc-439f-9a3b-c772bf4a311c" providerId="ADAL" clId="{FB642C7D-0BE8-428C-B54A-D26CDA8837C3}" dt="2022-10-17T06:47:43.281" v="3480"/>
          <ac:spMkLst>
            <pc:docMk/>
            <pc:sldMk cId="3540752118" sldId="507"/>
            <ac:spMk id="49" creationId="{82C392A2-EF38-97EA-D751-9680B8DC1D65}"/>
          </ac:spMkLst>
        </pc:spChg>
        <pc:spChg chg="add del mod">
          <ac:chgData name="Matthieu De Mari" userId="dfb708c9-d8dc-439f-9a3b-c772bf4a311c" providerId="ADAL" clId="{FB642C7D-0BE8-428C-B54A-D26CDA8837C3}" dt="2022-10-17T06:47:43.281" v="3480"/>
          <ac:spMkLst>
            <pc:docMk/>
            <pc:sldMk cId="3540752118" sldId="507"/>
            <ac:spMk id="50" creationId="{47460B47-1D21-4E9C-99DE-414FE42C9164}"/>
          </ac:spMkLst>
        </pc:spChg>
        <pc:spChg chg="add del mod">
          <ac:chgData name="Matthieu De Mari" userId="dfb708c9-d8dc-439f-9a3b-c772bf4a311c" providerId="ADAL" clId="{FB642C7D-0BE8-428C-B54A-D26CDA8837C3}" dt="2022-10-17T06:47:43.281" v="3480"/>
          <ac:spMkLst>
            <pc:docMk/>
            <pc:sldMk cId="3540752118" sldId="507"/>
            <ac:spMk id="51" creationId="{3736E715-D269-AAFA-9FFE-011D0FD67763}"/>
          </ac:spMkLst>
        </pc:spChg>
        <pc:spChg chg="add del mod">
          <ac:chgData name="Matthieu De Mari" userId="dfb708c9-d8dc-439f-9a3b-c772bf4a311c" providerId="ADAL" clId="{FB642C7D-0BE8-428C-B54A-D26CDA8837C3}" dt="2022-10-17T06:47:43.281" v="3480"/>
          <ac:spMkLst>
            <pc:docMk/>
            <pc:sldMk cId="3540752118" sldId="507"/>
            <ac:spMk id="52" creationId="{CE5FFD1D-1AAB-9ECD-3784-F6701ED5BA8B}"/>
          </ac:spMkLst>
        </pc:spChg>
        <pc:spChg chg="add del mod">
          <ac:chgData name="Matthieu De Mari" userId="dfb708c9-d8dc-439f-9a3b-c772bf4a311c" providerId="ADAL" clId="{FB642C7D-0BE8-428C-B54A-D26CDA8837C3}" dt="2022-10-17T06:47:43.281" v="3480"/>
          <ac:spMkLst>
            <pc:docMk/>
            <pc:sldMk cId="3540752118" sldId="507"/>
            <ac:spMk id="53" creationId="{319BB869-8BB1-5B00-00AC-AB317D781E79}"/>
          </ac:spMkLst>
        </pc:spChg>
        <pc:spChg chg="add del mod">
          <ac:chgData name="Matthieu De Mari" userId="dfb708c9-d8dc-439f-9a3b-c772bf4a311c" providerId="ADAL" clId="{FB642C7D-0BE8-428C-B54A-D26CDA8837C3}" dt="2022-10-17T06:47:43.281" v="3480"/>
          <ac:spMkLst>
            <pc:docMk/>
            <pc:sldMk cId="3540752118" sldId="507"/>
            <ac:spMk id="54" creationId="{7533A158-4F44-5373-BC65-5E017FA433D3}"/>
          </ac:spMkLst>
        </pc:spChg>
        <pc:spChg chg="add del mod">
          <ac:chgData name="Matthieu De Mari" userId="dfb708c9-d8dc-439f-9a3b-c772bf4a311c" providerId="ADAL" clId="{FB642C7D-0BE8-428C-B54A-D26CDA8837C3}" dt="2022-10-17T06:47:43.281" v="3480"/>
          <ac:spMkLst>
            <pc:docMk/>
            <pc:sldMk cId="3540752118" sldId="507"/>
            <ac:spMk id="55" creationId="{1B271128-EEE6-9634-B3BF-B7250E083F84}"/>
          </ac:spMkLst>
        </pc:spChg>
        <pc:spChg chg="add del mod">
          <ac:chgData name="Matthieu De Mari" userId="dfb708c9-d8dc-439f-9a3b-c772bf4a311c" providerId="ADAL" clId="{FB642C7D-0BE8-428C-B54A-D26CDA8837C3}" dt="2022-10-17T06:47:43.281" v="3480"/>
          <ac:spMkLst>
            <pc:docMk/>
            <pc:sldMk cId="3540752118" sldId="507"/>
            <ac:spMk id="56" creationId="{80EF9A80-2887-81BA-30B4-F5BCEE1B4CE0}"/>
          </ac:spMkLst>
        </pc:spChg>
        <pc:spChg chg="add del mod">
          <ac:chgData name="Matthieu De Mari" userId="dfb708c9-d8dc-439f-9a3b-c772bf4a311c" providerId="ADAL" clId="{FB642C7D-0BE8-428C-B54A-D26CDA8837C3}" dt="2022-10-17T06:47:43.281" v="3480"/>
          <ac:spMkLst>
            <pc:docMk/>
            <pc:sldMk cId="3540752118" sldId="507"/>
            <ac:spMk id="57" creationId="{8B3AF476-D5CB-0436-9832-EB5F1B2868EA}"/>
          </ac:spMkLst>
        </pc:spChg>
        <pc:spChg chg="add del mod">
          <ac:chgData name="Matthieu De Mari" userId="dfb708c9-d8dc-439f-9a3b-c772bf4a311c" providerId="ADAL" clId="{FB642C7D-0BE8-428C-B54A-D26CDA8837C3}" dt="2022-10-17T06:47:43.281" v="3480"/>
          <ac:spMkLst>
            <pc:docMk/>
            <pc:sldMk cId="3540752118" sldId="507"/>
            <ac:spMk id="58" creationId="{47B38F21-0B73-6B46-8668-9E446DDCFA4F}"/>
          </ac:spMkLst>
        </pc:spChg>
        <pc:spChg chg="add del mod">
          <ac:chgData name="Matthieu De Mari" userId="dfb708c9-d8dc-439f-9a3b-c772bf4a311c" providerId="ADAL" clId="{FB642C7D-0BE8-428C-B54A-D26CDA8837C3}" dt="2022-10-17T06:47:43.281" v="3480"/>
          <ac:spMkLst>
            <pc:docMk/>
            <pc:sldMk cId="3540752118" sldId="507"/>
            <ac:spMk id="59" creationId="{399CDCEF-5098-6730-8A63-DB04ACE5A822}"/>
          </ac:spMkLst>
        </pc:spChg>
        <pc:spChg chg="add del mod">
          <ac:chgData name="Matthieu De Mari" userId="dfb708c9-d8dc-439f-9a3b-c772bf4a311c" providerId="ADAL" clId="{FB642C7D-0BE8-428C-B54A-D26CDA8837C3}" dt="2022-10-17T06:47:43.281" v="3480"/>
          <ac:spMkLst>
            <pc:docMk/>
            <pc:sldMk cId="3540752118" sldId="507"/>
            <ac:spMk id="60" creationId="{7B0B30DD-66C9-13D4-F847-D1E503E4E9FB}"/>
          </ac:spMkLst>
        </pc:spChg>
        <pc:spChg chg="add del mod">
          <ac:chgData name="Matthieu De Mari" userId="dfb708c9-d8dc-439f-9a3b-c772bf4a311c" providerId="ADAL" clId="{FB642C7D-0BE8-428C-B54A-D26CDA8837C3}" dt="2022-10-17T06:47:43.281" v="3480"/>
          <ac:spMkLst>
            <pc:docMk/>
            <pc:sldMk cId="3540752118" sldId="507"/>
            <ac:spMk id="61" creationId="{F3E666A9-3C97-BBF4-2D9D-1E4CF7D6F011}"/>
          </ac:spMkLst>
        </pc:spChg>
        <pc:spChg chg="add del mod">
          <ac:chgData name="Matthieu De Mari" userId="dfb708c9-d8dc-439f-9a3b-c772bf4a311c" providerId="ADAL" clId="{FB642C7D-0BE8-428C-B54A-D26CDA8837C3}" dt="2022-10-17T06:47:43.281" v="3480"/>
          <ac:spMkLst>
            <pc:docMk/>
            <pc:sldMk cId="3540752118" sldId="507"/>
            <ac:spMk id="62" creationId="{A8878880-5EBA-B266-054E-91891BE9C811}"/>
          </ac:spMkLst>
        </pc:spChg>
        <pc:spChg chg="add del mod">
          <ac:chgData name="Matthieu De Mari" userId="dfb708c9-d8dc-439f-9a3b-c772bf4a311c" providerId="ADAL" clId="{FB642C7D-0BE8-428C-B54A-D26CDA8837C3}" dt="2022-10-17T06:47:43.281" v="3480"/>
          <ac:spMkLst>
            <pc:docMk/>
            <pc:sldMk cId="3540752118" sldId="507"/>
            <ac:spMk id="63" creationId="{14433D02-0578-E261-4953-A12255573BCA}"/>
          </ac:spMkLst>
        </pc:spChg>
        <pc:spChg chg="add del mod">
          <ac:chgData name="Matthieu De Mari" userId="dfb708c9-d8dc-439f-9a3b-c772bf4a311c" providerId="ADAL" clId="{FB642C7D-0BE8-428C-B54A-D26CDA8837C3}" dt="2022-10-17T06:47:43.281" v="3480"/>
          <ac:spMkLst>
            <pc:docMk/>
            <pc:sldMk cId="3540752118" sldId="507"/>
            <ac:spMk id="64" creationId="{C6FB83DB-9CDB-5198-0DFA-4453FA66A846}"/>
          </ac:spMkLst>
        </pc:spChg>
        <pc:spChg chg="add del mod">
          <ac:chgData name="Matthieu De Mari" userId="dfb708c9-d8dc-439f-9a3b-c772bf4a311c" providerId="ADAL" clId="{FB642C7D-0BE8-428C-B54A-D26CDA8837C3}" dt="2022-10-17T06:47:43.281" v="3480"/>
          <ac:spMkLst>
            <pc:docMk/>
            <pc:sldMk cId="3540752118" sldId="507"/>
            <ac:spMk id="65" creationId="{F99CC244-565D-4577-383C-6D6052DB23F4}"/>
          </ac:spMkLst>
        </pc:spChg>
        <pc:spChg chg="add del mod">
          <ac:chgData name="Matthieu De Mari" userId="dfb708c9-d8dc-439f-9a3b-c772bf4a311c" providerId="ADAL" clId="{FB642C7D-0BE8-428C-B54A-D26CDA8837C3}" dt="2022-10-17T06:47:43.281" v="3480"/>
          <ac:spMkLst>
            <pc:docMk/>
            <pc:sldMk cId="3540752118" sldId="507"/>
            <ac:spMk id="66" creationId="{139B51BF-6880-0758-91BE-46CB1C443663}"/>
          </ac:spMkLst>
        </pc:spChg>
        <pc:spChg chg="add del mod">
          <ac:chgData name="Matthieu De Mari" userId="dfb708c9-d8dc-439f-9a3b-c772bf4a311c" providerId="ADAL" clId="{FB642C7D-0BE8-428C-B54A-D26CDA8837C3}" dt="2022-10-17T06:47:43.281" v="3480"/>
          <ac:spMkLst>
            <pc:docMk/>
            <pc:sldMk cId="3540752118" sldId="507"/>
            <ac:spMk id="67" creationId="{E2ED4C91-6B06-A9BC-4B43-CDCF3BC0D7B0}"/>
          </ac:spMkLst>
        </pc:spChg>
        <pc:spChg chg="add del mod">
          <ac:chgData name="Matthieu De Mari" userId="dfb708c9-d8dc-439f-9a3b-c772bf4a311c" providerId="ADAL" clId="{FB642C7D-0BE8-428C-B54A-D26CDA8837C3}" dt="2022-10-17T06:47:43.281" v="3480"/>
          <ac:spMkLst>
            <pc:docMk/>
            <pc:sldMk cId="3540752118" sldId="507"/>
            <ac:spMk id="68" creationId="{53621968-81A0-DEE2-EAB9-47D59472FF44}"/>
          </ac:spMkLst>
        </pc:spChg>
        <pc:spChg chg="add del mod">
          <ac:chgData name="Matthieu De Mari" userId="dfb708c9-d8dc-439f-9a3b-c772bf4a311c" providerId="ADAL" clId="{FB642C7D-0BE8-428C-B54A-D26CDA8837C3}" dt="2022-10-17T06:47:43.281" v="3480"/>
          <ac:spMkLst>
            <pc:docMk/>
            <pc:sldMk cId="3540752118" sldId="507"/>
            <ac:spMk id="69" creationId="{56126251-C396-446A-CDBB-5688EA796A11}"/>
          </ac:spMkLst>
        </pc:spChg>
        <pc:spChg chg="add del mod">
          <ac:chgData name="Matthieu De Mari" userId="dfb708c9-d8dc-439f-9a3b-c772bf4a311c" providerId="ADAL" clId="{FB642C7D-0BE8-428C-B54A-D26CDA8837C3}" dt="2022-10-17T06:47:43.281" v="3480"/>
          <ac:spMkLst>
            <pc:docMk/>
            <pc:sldMk cId="3540752118" sldId="507"/>
            <ac:spMk id="70" creationId="{3F64A04E-4AEB-A9D4-1A4B-72DCA1B3AEC2}"/>
          </ac:spMkLst>
        </pc:spChg>
        <pc:spChg chg="add del mod">
          <ac:chgData name="Matthieu De Mari" userId="dfb708c9-d8dc-439f-9a3b-c772bf4a311c" providerId="ADAL" clId="{FB642C7D-0BE8-428C-B54A-D26CDA8837C3}" dt="2022-10-17T06:47:43.281" v="3480"/>
          <ac:spMkLst>
            <pc:docMk/>
            <pc:sldMk cId="3540752118" sldId="507"/>
            <ac:spMk id="71" creationId="{82D28540-DD38-C584-79C6-561F2D70FFBC}"/>
          </ac:spMkLst>
        </pc:spChg>
        <pc:spChg chg="add del mod">
          <ac:chgData name="Matthieu De Mari" userId="dfb708c9-d8dc-439f-9a3b-c772bf4a311c" providerId="ADAL" clId="{FB642C7D-0BE8-428C-B54A-D26CDA8837C3}" dt="2022-10-17T06:47:43.281" v="3480"/>
          <ac:spMkLst>
            <pc:docMk/>
            <pc:sldMk cId="3540752118" sldId="507"/>
            <ac:spMk id="72" creationId="{26E8BE45-659F-3891-BFFA-E1A0BFE7409C}"/>
          </ac:spMkLst>
        </pc:spChg>
        <pc:spChg chg="add del mod">
          <ac:chgData name="Matthieu De Mari" userId="dfb708c9-d8dc-439f-9a3b-c772bf4a311c" providerId="ADAL" clId="{FB642C7D-0BE8-428C-B54A-D26CDA8837C3}" dt="2022-10-17T06:47:43.281" v="3480"/>
          <ac:spMkLst>
            <pc:docMk/>
            <pc:sldMk cId="3540752118" sldId="507"/>
            <ac:spMk id="73" creationId="{0436CE1D-A389-DE12-6F17-B7C584F2A894}"/>
          </ac:spMkLst>
        </pc:spChg>
        <pc:spChg chg="add del mod">
          <ac:chgData name="Matthieu De Mari" userId="dfb708c9-d8dc-439f-9a3b-c772bf4a311c" providerId="ADAL" clId="{FB642C7D-0BE8-428C-B54A-D26CDA8837C3}" dt="2022-10-17T06:47:43.281" v="3480"/>
          <ac:spMkLst>
            <pc:docMk/>
            <pc:sldMk cId="3540752118" sldId="507"/>
            <ac:spMk id="74" creationId="{10BFFB78-AB2E-9BAE-5173-7A0316FCAA3B}"/>
          </ac:spMkLst>
        </pc:spChg>
        <pc:spChg chg="add del mod">
          <ac:chgData name="Matthieu De Mari" userId="dfb708c9-d8dc-439f-9a3b-c772bf4a311c" providerId="ADAL" clId="{FB642C7D-0BE8-428C-B54A-D26CDA8837C3}" dt="2022-10-17T06:47:43.281" v="3480"/>
          <ac:spMkLst>
            <pc:docMk/>
            <pc:sldMk cId="3540752118" sldId="507"/>
            <ac:spMk id="75" creationId="{42CB6DAB-67B1-0BC8-7BDB-40A77ECA0140}"/>
          </ac:spMkLst>
        </pc:spChg>
        <pc:spChg chg="add del mod">
          <ac:chgData name="Matthieu De Mari" userId="dfb708c9-d8dc-439f-9a3b-c772bf4a311c" providerId="ADAL" clId="{FB642C7D-0BE8-428C-B54A-D26CDA8837C3}" dt="2022-10-17T06:47:43.281" v="3480"/>
          <ac:spMkLst>
            <pc:docMk/>
            <pc:sldMk cId="3540752118" sldId="507"/>
            <ac:spMk id="76" creationId="{5F7EA9A5-DD2A-2E54-95C6-0D6C18B6D0AB}"/>
          </ac:spMkLst>
        </pc:spChg>
        <pc:spChg chg="add del mod">
          <ac:chgData name="Matthieu De Mari" userId="dfb708c9-d8dc-439f-9a3b-c772bf4a311c" providerId="ADAL" clId="{FB642C7D-0BE8-428C-B54A-D26CDA8837C3}" dt="2022-10-17T06:47:43.281" v="3480"/>
          <ac:spMkLst>
            <pc:docMk/>
            <pc:sldMk cId="3540752118" sldId="507"/>
            <ac:spMk id="77" creationId="{75B7384C-2D23-D36C-1401-75ED516755F5}"/>
          </ac:spMkLst>
        </pc:spChg>
        <pc:spChg chg="add del mod">
          <ac:chgData name="Matthieu De Mari" userId="dfb708c9-d8dc-439f-9a3b-c772bf4a311c" providerId="ADAL" clId="{FB642C7D-0BE8-428C-B54A-D26CDA8837C3}" dt="2022-10-17T06:47:43.281" v="3480"/>
          <ac:spMkLst>
            <pc:docMk/>
            <pc:sldMk cId="3540752118" sldId="507"/>
            <ac:spMk id="78" creationId="{F34EC3D9-A446-3D49-5C64-35EB51199BF3}"/>
          </ac:spMkLst>
        </pc:spChg>
        <pc:spChg chg="add mod">
          <ac:chgData name="Matthieu De Mari" userId="dfb708c9-d8dc-439f-9a3b-c772bf4a311c" providerId="ADAL" clId="{FB642C7D-0BE8-428C-B54A-D26CDA8837C3}" dt="2022-10-17T06:49:37.685" v="3491" actId="1076"/>
          <ac:spMkLst>
            <pc:docMk/>
            <pc:sldMk cId="3540752118" sldId="507"/>
            <ac:spMk id="80" creationId="{40FA5765-DCC3-F7C2-0EF0-62444D46F55F}"/>
          </ac:spMkLst>
        </pc:spChg>
        <pc:spChg chg="add mod">
          <ac:chgData name="Matthieu De Mari" userId="dfb708c9-d8dc-439f-9a3b-c772bf4a311c" providerId="ADAL" clId="{FB642C7D-0BE8-428C-B54A-D26CDA8837C3}" dt="2022-10-17T06:49:29.164" v="3490" actId="1076"/>
          <ac:spMkLst>
            <pc:docMk/>
            <pc:sldMk cId="3540752118" sldId="507"/>
            <ac:spMk id="81" creationId="{6445EBF8-44DD-8868-7237-C66BAB735C51}"/>
          </ac:spMkLst>
        </pc:spChg>
        <pc:spChg chg="add mod">
          <ac:chgData name="Matthieu De Mari" userId="dfb708c9-d8dc-439f-9a3b-c772bf4a311c" providerId="ADAL" clId="{FB642C7D-0BE8-428C-B54A-D26CDA8837C3}" dt="2022-10-17T06:49:24.314" v="3489" actId="1076"/>
          <ac:spMkLst>
            <pc:docMk/>
            <pc:sldMk cId="3540752118" sldId="507"/>
            <ac:spMk id="82" creationId="{E03607BD-EA23-533C-7006-2611C56815C8}"/>
          </ac:spMkLst>
        </pc:spChg>
        <pc:spChg chg="add mod">
          <ac:chgData name="Matthieu De Mari" userId="dfb708c9-d8dc-439f-9a3b-c772bf4a311c" providerId="ADAL" clId="{FB642C7D-0BE8-428C-B54A-D26CDA8837C3}" dt="2022-10-17T06:49:41.947" v="3492" actId="1076"/>
          <ac:spMkLst>
            <pc:docMk/>
            <pc:sldMk cId="3540752118" sldId="507"/>
            <ac:spMk id="83" creationId="{5999209F-D5FB-0A22-637C-297D452F7B2B}"/>
          </ac:spMkLst>
        </pc:spChg>
        <pc:spChg chg="add del mod">
          <ac:chgData name="Matthieu De Mari" userId="dfb708c9-d8dc-439f-9a3b-c772bf4a311c" providerId="ADAL" clId="{FB642C7D-0BE8-428C-B54A-D26CDA8837C3}" dt="2022-10-17T06:49:53.145" v="3494"/>
          <ac:spMkLst>
            <pc:docMk/>
            <pc:sldMk cId="3540752118" sldId="507"/>
            <ac:spMk id="84" creationId="{3CAEF3CD-A575-6ED7-3C6B-8A07176A5602}"/>
          </ac:spMkLst>
        </pc:spChg>
        <pc:spChg chg="add del mod">
          <ac:chgData name="Matthieu De Mari" userId="dfb708c9-d8dc-439f-9a3b-c772bf4a311c" providerId="ADAL" clId="{FB642C7D-0BE8-428C-B54A-D26CDA8837C3}" dt="2022-10-17T06:49:53.145" v="3494"/>
          <ac:spMkLst>
            <pc:docMk/>
            <pc:sldMk cId="3540752118" sldId="507"/>
            <ac:spMk id="85" creationId="{A8487C01-6B6B-6DCE-C7A5-789AE01E461B}"/>
          </ac:spMkLst>
        </pc:spChg>
        <pc:spChg chg="add del mod">
          <ac:chgData name="Matthieu De Mari" userId="dfb708c9-d8dc-439f-9a3b-c772bf4a311c" providerId="ADAL" clId="{FB642C7D-0BE8-428C-B54A-D26CDA8837C3}" dt="2022-10-17T06:49:53.145" v="3494"/>
          <ac:spMkLst>
            <pc:docMk/>
            <pc:sldMk cId="3540752118" sldId="507"/>
            <ac:spMk id="86" creationId="{72FB2FB6-29F9-7267-954E-D9EBDA93AD86}"/>
          </ac:spMkLst>
        </pc:spChg>
        <pc:spChg chg="add del mod">
          <ac:chgData name="Matthieu De Mari" userId="dfb708c9-d8dc-439f-9a3b-c772bf4a311c" providerId="ADAL" clId="{FB642C7D-0BE8-428C-B54A-D26CDA8837C3}" dt="2022-10-17T06:49:53.145" v="3494"/>
          <ac:spMkLst>
            <pc:docMk/>
            <pc:sldMk cId="3540752118" sldId="507"/>
            <ac:spMk id="87" creationId="{4B6E9506-F101-C60D-1CD0-065201F8C083}"/>
          </ac:spMkLst>
        </pc:spChg>
        <pc:spChg chg="add del mod">
          <ac:chgData name="Matthieu De Mari" userId="dfb708c9-d8dc-439f-9a3b-c772bf4a311c" providerId="ADAL" clId="{FB642C7D-0BE8-428C-B54A-D26CDA8837C3}" dt="2022-10-17T06:49:53.145" v="3494"/>
          <ac:spMkLst>
            <pc:docMk/>
            <pc:sldMk cId="3540752118" sldId="507"/>
            <ac:spMk id="88" creationId="{5399D71A-405B-F1C2-BE37-AA875A0B0412}"/>
          </ac:spMkLst>
        </pc:spChg>
        <pc:spChg chg="add del mod">
          <ac:chgData name="Matthieu De Mari" userId="dfb708c9-d8dc-439f-9a3b-c772bf4a311c" providerId="ADAL" clId="{FB642C7D-0BE8-428C-B54A-D26CDA8837C3}" dt="2022-10-17T06:49:53.145" v="3494"/>
          <ac:spMkLst>
            <pc:docMk/>
            <pc:sldMk cId="3540752118" sldId="507"/>
            <ac:spMk id="89" creationId="{FC225F1C-6A1F-1879-BE9B-FD4233EA711E}"/>
          </ac:spMkLst>
        </pc:spChg>
        <pc:spChg chg="add mod">
          <ac:chgData name="Matthieu De Mari" userId="dfb708c9-d8dc-439f-9a3b-c772bf4a311c" providerId="ADAL" clId="{FB642C7D-0BE8-428C-B54A-D26CDA8837C3}" dt="2022-10-17T06:51:10.518" v="3517" actId="1076"/>
          <ac:spMkLst>
            <pc:docMk/>
            <pc:sldMk cId="3540752118" sldId="507"/>
            <ac:spMk id="91" creationId="{F54CB408-89ED-5DB2-4A25-9A96917D0001}"/>
          </ac:spMkLst>
        </pc:spChg>
        <pc:spChg chg="add mod">
          <ac:chgData name="Matthieu De Mari" userId="dfb708c9-d8dc-439f-9a3b-c772bf4a311c" providerId="ADAL" clId="{FB642C7D-0BE8-428C-B54A-D26CDA8837C3}" dt="2022-10-17T06:51:00.002" v="3515" actId="14100"/>
          <ac:spMkLst>
            <pc:docMk/>
            <pc:sldMk cId="3540752118" sldId="507"/>
            <ac:spMk id="92" creationId="{0A88AD48-A9AF-A0AD-BC60-B8A3740879A9}"/>
          </ac:spMkLst>
        </pc:spChg>
        <pc:spChg chg="add mod">
          <ac:chgData name="Matthieu De Mari" userId="dfb708c9-d8dc-439f-9a3b-c772bf4a311c" providerId="ADAL" clId="{FB642C7D-0BE8-428C-B54A-D26CDA8837C3}" dt="2022-10-17T06:51:28.859" v="3521" actId="1582"/>
          <ac:spMkLst>
            <pc:docMk/>
            <pc:sldMk cId="3540752118" sldId="507"/>
            <ac:spMk id="93" creationId="{680F43B1-C1D5-7FE6-144E-DB9B5E25BFD7}"/>
          </ac:spMkLst>
        </pc:spChg>
        <pc:spChg chg="add mod">
          <ac:chgData name="Matthieu De Mari" userId="dfb708c9-d8dc-439f-9a3b-c772bf4a311c" providerId="ADAL" clId="{FB642C7D-0BE8-428C-B54A-D26CDA8837C3}" dt="2022-10-17T06:51:34.246" v="3523" actId="1076"/>
          <ac:spMkLst>
            <pc:docMk/>
            <pc:sldMk cId="3540752118" sldId="507"/>
            <ac:spMk id="94" creationId="{9343A562-5D13-7586-501A-91712D7E192C}"/>
          </ac:spMkLst>
        </pc:spChg>
        <pc:spChg chg="add mod">
          <ac:chgData name="Matthieu De Mari" userId="dfb708c9-d8dc-439f-9a3b-c772bf4a311c" providerId="ADAL" clId="{FB642C7D-0BE8-428C-B54A-D26CDA8837C3}" dt="2022-10-17T06:51:40.078" v="3525" actId="1076"/>
          <ac:spMkLst>
            <pc:docMk/>
            <pc:sldMk cId="3540752118" sldId="507"/>
            <ac:spMk id="95" creationId="{1F60F088-90A5-DBE2-C4C3-17165FF54324}"/>
          </ac:spMkLst>
        </pc:spChg>
        <pc:spChg chg="add mod">
          <ac:chgData name="Matthieu De Mari" userId="dfb708c9-d8dc-439f-9a3b-c772bf4a311c" providerId="ADAL" clId="{FB642C7D-0BE8-428C-B54A-D26CDA8837C3}" dt="2022-10-17T06:51:44.488" v="3527" actId="1076"/>
          <ac:spMkLst>
            <pc:docMk/>
            <pc:sldMk cId="3540752118" sldId="507"/>
            <ac:spMk id="96" creationId="{AB13A798-1B15-4542-7305-76931378A9BB}"/>
          </ac:spMkLst>
        </pc:spChg>
        <pc:spChg chg="add mod">
          <ac:chgData name="Matthieu De Mari" userId="dfb708c9-d8dc-439f-9a3b-c772bf4a311c" providerId="ADAL" clId="{FB642C7D-0BE8-428C-B54A-D26CDA8837C3}" dt="2022-10-17T06:51:58.340" v="3529" actId="1076"/>
          <ac:spMkLst>
            <pc:docMk/>
            <pc:sldMk cId="3540752118" sldId="507"/>
            <ac:spMk id="97" creationId="{F0B675E3-6BB3-0820-AED1-CA23866D40C0}"/>
          </ac:spMkLst>
        </pc:spChg>
        <pc:spChg chg="add mod">
          <ac:chgData name="Matthieu De Mari" userId="dfb708c9-d8dc-439f-9a3b-c772bf4a311c" providerId="ADAL" clId="{FB642C7D-0BE8-428C-B54A-D26CDA8837C3}" dt="2022-10-17T06:52:06.141" v="3531" actId="1076"/>
          <ac:spMkLst>
            <pc:docMk/>
            <pc:sldMk cId="3540752118" sldId="507"/>
            <ac:spMk id="98" creationId="{546257A5-602C-19ED-9E1F-F46A875A5D6F}"/>
          </ac:spMkLst>
        </pc:spChg>
        <pc:spChg chg="add mod">
          <ac:chgData name="Matthieu De Mari" userId="dfb708c9-d8dc-439f-9a3b-c772bf4a311c" providerId="ADAL" clId="{FB642C7D-0BE8-428C-B54A-D26CDA8837C3}" dt="2022-10-17T06:52:24.417" v="3534" actId="1076"/>
          <ac:spMkLst>
            <pc:docMk/>
            <pc:sldMk cId="3540752118" sldId="507"/>
            <ac:spMk id="99" creationId="{54DC030B-8D69-E0A0-09B7-75310785A817}"/>
          </ac:spMkLst>
        </pc:spChg>
        <pc:spChg chg="add mod">
          <ac:chgData name="Matthieu De Mari" userId="dfb708c9-d8dc-439f-9a3b-c772bf4a311c" providerId="ADAL" clId="{FB642C7D-0BE8-428C-B54A-D26CDA8837C3}" dt="2022-10-17T06:52:30.337" v="3536" actId="1076"/>
          <ac:spMkLst>
            <pc:docMk/>
            <pc:sldMk cId="3540752118" sldId="507"/>
            <ac:spMk id="100" creationId="{377AEA46-C9E9-FAAE-B2A4-8234B13C7904}"/>
          </ac:spMkLst>
        </pc:spChg>
        <pc:spChg chg="add mod">
          <ac:chgData name="Matthieu De Mari" userId="dfb708c9-d8dc-439f-9a3b-c772bf4a311c" providerId="ADAL" clId="{FB642C7D-0BE8-428C-B54A-D26CDA8837C3}" dt="2022-10-17T06:52:35.738" v="3538" actId="1076"/>
          <ac:spMkLst>
            <pc:docMk/>
            <pc:sldMk cId="3540752118" sldId="507"/>
            <ac:spMk id="101" creationId="{4CEA7A85-0BE5-6DA3-6FEB-B0A0772F6E95}"/>
          </ac:spMkLst>
        </pc:spChg>
        <pc:picChg chg="add del mod">
          <ac:chgData name="Matthieu De Mari" userId="dfb708c9-d8dc-439f-9a3b-c772bf4a311c" providerId="ADAL" clId="{FB642C7D-0BE8-428C-B54A-D26CDA8837C3}" dt="2022-10-17T06:47:34.775" v="3478" actId="478"/>
          <ac:picMkLst>
            <pc:docMk/>
            <pc:sldMk cId="3540752118" sldId="507"/>
            <ac:picMk id="45" creationId="{A1836381-684C-BF7E-83A6-B62DFB67AE6A}"/>
          </ac:picMkLst>
        </pc:picChg>
        <pc:picChg chg="add mod modCrop">
          <ac:chgData name="Matthieu De Mari" userId="dfb708c9-d8dc-439f-9a3b-c772bf4a311c" providerId="ADAL" clId="{FB642C7D-0BE8-428C-B54A-D26CDA8837C3}" dt="2022-10-17T06:49:11.696" v="3487" actId="1076"/>
          <ac:picMkLst>
            <pc:docMk/>
            <pc:sldMk cId="3540752118" sldId="507"/>
            <ac:picMk id="79" creationId="{112FAD13-1FFC-9534-DA45-DE808FBDF950}"/>
          </ac:picMkLst>
        </pc:picChg>
        <pc:picChg chg="add mod">
          <ac:chgData name="Matthieu De Mari" userId="dfb708c9-d8dc-439f-9a3b-c772bf4a311c" providerId="ADAL" clId="{FB642C7D-0BE8-428C-B54A-D26CDA8837C3}" dt="2022-10-17T06:51:05.229" v="3516" actId="1076"/>
          <ac:picMkLst>
            <pc:docMk/>
            <pc:sldMk cId="3540752118" sldId="507"/>
            <ac:picMk id="90" creationId="{EAF80214-A833-48BC-93F3-FF32F57B1AFF}"/>
          </ac:picMkLst>
        </pc:picChg>
        <pc:cxnChg chg="add del mod">
          <ac:chgData name="Matthieu De Mari" userId="dfb708c9-d8dc-439f-9a3b-c772bf4a311c" providerId="ADAL" clId="{FB642C7D-0BE8-428C-B54A-D26CDA8837C3}" dt="2022-10-17T06:47:12.945" v="3469"/>
          <ac:cxnSpMkLst>
            <pc:docMk/>
            <pc:sldMk cId="3540752118" sldId="507"/>
            <ac:cxnSpMk id="4" creationId="{68991C6D-FC96-D00A-B262-FFEE3A39D69C}"/>
          </ac:cxnSpMkLst>
        </pc:cxnChg>
        <pc:cxnChg chg="add del mod">
          <ac:chgData name="Matthieu De Mari" userId="dfb708c9-d8dc-439f-9a3b-c772bf4a311c" providerId="ADAL" clId="{FB642C7D-0BE8-428C-B54A-D26CDA8837C3}" dt="2022-10-17T06:47:12.945" v="3469"/>
          <ac:cxnSpMkLst>
            <pc:docMk/>
            <pc:sldMk cId="3540752118" sldId="507"/>
            <ac:cxnSpMk id="5" creationId="{81F4E158-1E8A-96FE-9BC2-125340FE6D48}"/>
          </ac:cxnSpMkLst>
        </pc:cxnChg>
        <pc:cxnChg chg="add del mod">
          <ac:chgData name="Matthieu De Mari" userId="dfb708c9-d8dc-439f-9a3b-c772bf4a311c" providerId="ADAL" clId="{FB642C7D-0BE8-428C-B54A-D26CDA8837C3}" dt="2022-10-17T06:47:12.945" v="3469"/>
          <ac:cxnSpMkLst>
            <pc:docMk/>
            <pc:sldMk cId="3540752118" sldId="507"/>
            <ac:cxnSpMk id="26" creationId="{B087248F-386E-8C24-EC13-B4546D183752}"/>
          </ac:cxnSpMkLst>
        </pc:cxnChg>
        <pc:cxnChg chg="add del mod">
          <ac:chgData name="Matthieu De Mari" userId="dfb708c9-d8dc-439f-9a3b-c772bf4a311c" providerId="ADAL" clId="{FB642C7D-0BE8-428C-B54A-D26CDA8837C3}" dt="2022-10-17T06:47:12.945" v="3469"/>
          <ac:cxnSpMkLst>
            <pc:docMk/>
            <pc:sldMk cId="3540752118" sldId="507"/>
            <ac:cxnSpMk id="31" creationId="{926D88F3-0DE8-11F9-9546-97CC4F668530}"/>
          </ac:cxnSpMkLst>
        </pc:cxnChg>
      </pc:sldChg>
      <pc:sldChg chg="addSp modSp add mod chgLayout">
        <pc:chgData name="Matthieu De Mari" userId="dfb708c9-d8dc-439f-9a3b-c772bf4a311c" providerId="ADAL" clId="{FB642C7D-0BE8-428C-B54A-D26CDA8837C3}" dt="2022-10-17T08:16:14.831" v="3862" actId="20577"/>
        <pc:sldMkLst>
          <pc:docMk/>
          <pc:sldMk cId="1473719017" sldId="508"/>
        </pc:sldMkLst>
        <pc:spChg chg="add mod ord">
          <ac:chgData name="Matthieu De Mari" userId="dfb708c9-d8dc-439f-9a3b-c772bf4a311c" providerId="ADAL" clId="{FB642C7D-0BE8-428C-B54A-D26CDA8837C3}" dt="2022-10-17T06:56:49.034" v="3805" actId="115"/>
          <ac:spMkLst>
            <pc:docMk/>
            <pc:sldMk cId="1473719017" sldId="508"/>
            <ac:spMk id="2" creationId="{BC87C734-B6B5-4578-8307-7E676D6F729D}"/>
          </ac:spMkLst>
        </pc:spChg>
        <pc:spChg chg="mod ord">
          <ac:chgData name="Matthieu De Mari" userId="dfb708c9-d8dc-439f-9a3b-c772bf4a311c" providerId="ADAL" clId="{FB642C7D-0BE8-428C-B54A-D26CDA8837C3}" dt="2022-10-17T06:53:45.018" v="3540" actId="700"/>
          <ac:spMkLst>
            <pc:docMk/>
            <pc:sldMk cId="1473719017" sldId="508"/>
            <ac:spMk id="4" creationId="{A3C14AEC-A196-4960-B829-69E5D6F03DF3}"/>
          </ac:spMkLst>
        </pc:spChg>
        <pc:spChg chg="mod ord">
          <ac:chgData name="Matthieu De Mari" userId="dfb708c9-d8dc-439f-9a3b-c772bf4a311c" providerId="ADAL" clId="{FB642C7D-0BE8-428C-B54A-D26CDA8837C3}" dt="2022-10-17T08:16:14.831" v="3862" actId="20577"/>
          <ac:spMkLst>
            <pc:docMk/>
            <pc:sldMk cId="1473719017" sldId="508"/>
            <ac:spMk id="5" creationId="{F1B1EDAE-D2BC-4F4D-8753-99F4F59A240E}"/>
          </ac:spMkLst>
        </pc:spChg>
      </pc:sldChg>
      <pc:sldChg chg="delSp modSp add mod">
        <pc:chgData name="Matthieu De Mari" userId="dfb708c9-d8dc-439f-9a3b-c772bf4a311c" providerId="ADAL" clId="{FB642C7D-0BE8-428C-B54A-D26CDA8837C3}" dt="2022-10-17T07:58:05.762" v="3836" actId="478"/>
        <pc:sldMkLst>
          <pc:docMk/>
          <pc:sldMk cId="3549433499" sldId="509"/>
        </pc:sldMkLst>
        <pc:spChg chg="del">
          <ac:chgData name="Matthieu De Mari" userId="dfb708c9-d8dc-439f-9a3b-c772bf4a311c" providerId="ADAL" clId="{FB642C7D-0BE8-428C-B54A-D26CDA8837C3}" dt="2022-10-17T07:58:05.762" v="3836" actId="478"/>
          <ac:spMkLst>
            <pc:docMk/>
            <pc:sldMk cId="3549433499" sldId="509"/>
            <ac:spMk id="82" creationId="{E03607BD-EA23-533C-7006-2611C56815C8}"/>
          </ac:spMkLst>
        </pc:spChg>
        <pc:spChg chg="mod">
          <ac:chgData name="Matthieu De Mari" userId="dfb708c9-d8dc-439f-9a3b-c772bf4a311c" providerId="ADAL" clId="{FB642C7D-0BE8-428C-B54A-D26CDA8837C3}" dt="2022-10-17T06:59:48.998" v="3827" actId="403"/>
          <ac:spMkLst>
            <pc:docMk/>
            <pc:sldMk cId="3549433499" sldId="509"/>
            <ac:spMk id="95" creationId="{1F60F088-90A5-DBE2-C4C3-17165FF54324}"/>
          </ac:spMkLst>
        </pc:spChg>
        <pc:picChg chg="mod modCrop">
          <ac:chgData name="Matthieu De Mari" userId="dfb708c9-d8dc-439f-9a3b-c772bf4a311c" providerId="ADAL" clId="{FB642C7D-0BE8-428C-B54A-D26CDA8837C3}" dt="2022-10-17T07:58:02.601" v="3835" actId="732"/>
          <ac:picMkLst>
            <pc:docMk/>
            <pc:sldMk cId="3549433499" sldId="509"/>
            <ac:picMk id="79" creationId="{112FAD13-1FFC-9534-DA45-DE808FBDF950}"/>
          </ac:picMkLst>
        </pc:picChg>
      </pc:sldChg>
      <pc:sldChg chg="add">
        <pc:chgData name="Matthieu De Mari" userId="dfb708c9-d8dc-439f-9a3b-c772bf4a311c" providerId="ADAL" clId="{FB642C7D-0BE8-428C-B54A-D26CDA8837C3}" dt="2022-10-17T07:00:12.789" v="3832"/>
        <pc:sldMkLst>
          <pc:docMk/>
          <pc:sldMk cId="4032060519" sldId="510"/>
        </pc:sldMkLst>
      </pc:sldChg>
      <pc:sldChg chg="delSp new del mod">
        <pc:chgData name="Matthieu De Mari" userId="dfb708c9-d8dc-439f-9a3b-c772bf4a311c" providerId="ADAL" clId="{FB642C7D-0BE8-428C-B54A-D26CDA8837C3}" dt="2022-10-17T08:20:09.105" v="4120" actId="47"/>
        <pc:sldMkLst>
          <pc:docMk/>
          <pc:sldMk cId="3896403595" sldId="511"/>
        </pc:sldMkLst>
        <pc:spChg chg="del">
          <ac:chgData name="Matthieu De Mari" userId="dfb708c9-d8dc-439f-9a3b-c772bf4a311c" providerId="ADAL" clId="{FB642C7D-0BE8-428C-B54A-D26CDA8837C3}" dt="2022-10-17T08:05:56.902" v="3856" actId="478"/>
          <ac:spMkLst>
            <pc:docMk/>
            <pc:sldMk cId="3896403595" sldId="511"/>
            <ac:spMk id="2" creationId="{171C7BC2-B174-D148-1152-85AD71BC3E0D}"/>
          </ac:spMkLst>
        </pc:spChg>
        <pc:spChg chg="del">
          <ac:chgData name="Matthieu De Mari" userId="dfb708c9-d8dc-439f-9a3b-c772bf4a311c" providerId="ADAL" clId="{FB642C7D-0BE8-428C-B54A-D26CDA8837C3}" dt="2022-10-17T08:05:57.982" v="3858" actId="478"/>
          <ac:spMkLst>
            <pc:docMk/>
            <pc:sldMk cId="3896403595" sldId="511"/>
            <ac:spMk id="3" creationId="{55F7667B-3CCE-22A4-A1B8-E4E0B2A9B591}"/>
          </ac:spMkLst>
        </pc:spChg>
        <pc:spChg chg="del">
          <ac:chgData name="Matthieu De Mari" userId="dfb708c9-d8dc-439f-9a3b-c772bf4a311c" providerId="ADAL" clId="{FB642C7D-0BE8-428C-B54A-D26CDA8837C3}" dt="2022-10-17T08:05:57.590" v="3857" actId="478"/>
          <ac:spMkLst>
            <pc:docMk/>
            <pc:sldMk cId="3896403595" sldId="511"/>
            <ac:spMk id="4" creationId="{BA1C53D4-0274-5AD4-3ED8-23B6CD3D0747}"/>
          </ac:spMkLst>
        </pc:spChg>
      </pc:sldChg>
      <pc:sldChg chg="addSp delSp modSp add mod">
        <pc:chgData name="Matthieu De Mari" userId="dfb708c9-d8dc-439f-9a3b-c772bf4a311c" providerId="ADAL" clId="{FB642C7D-0BE8-428C-B54A-D26CDA8837C3}" dt="2022-10-17T08:27:26.840" v="4126" actId="14100"/>
        <pc:sldMkLst>
          <pc:docMk/>
          <pc:sldMk cId="1148071878" sldId="512"/>
        </pc:sldMkLst>
        <pc:spChg chg="del">
          <ac:chgData name="Matthieu De Mari" userId="dfb708c9-d8dc-439f-9a3b-c772bf4a311c" providerId="ADAL" clId="{FB642C7D-0BE8-428C-B54A-D26CDA8837C3}" dt="2022-10-17T08:16:43.702" v="3864" actId="478"/>
          <ac:spMkLst>
            <pc:docMk/>
            <pc:sldMk cId="1148071878" sldId="512"/>
            <ac:spMk id="2" creationId="{BC87C734-B6B5-4578-8307-7E676D6F729D}"/>
          </ac:spMkLst>
        </pc:spChg>
        <pc:spChg chg="mod">
          <ac:chgData name="Matthieu De Mari" userId="dfb708c9-d8dc-439f-9a3b-c772bf4a311c" providerId="ADAL" clId="{FB642C7D-0BE8-428C-B54A-D26CDA8837C3}" dt="2022-10-17T08:17:53.646" v="4114" actId="20577"/>
          <ac:spMkLst>
            <pc:docMk/>
            <pc:sldMk cId="1148071878" sldId="512"/>
            <ac:spMk id="5" creationId="{F1B1EDAE-D2BC-4F4D-8753-99F4F59A240E}"/>
          </ac:spMkLst>
        </pc:spChg>
        <pc:spChg chg="add del mod">
          <ac:chgData name="Matthieu De Mari" userId="dfb708c9-d8dc-439f-9a3b-c772bf4a311c" providerId="ADAL" clId="{FB642C7D-0BE8-428C-B54A-D26CDA8837C3}" dt="2022-10-17T08:16:45.106" v="3865" actId="478"/>
          <ac:spMkLst>
            <pc:docMk/>
            <pc:sldMk cId="1148071878" sldId="512"/>
            <ac:spMk id="6" creationId="{2101C5BA-1240-6273-3D2F-CCB65DDD0F9E}"/>
          </ac:spMkLst>
        </pc:spChg>
        <pc:picChg chg="add del mod">
          <ac:chgData name="Matthieu De Mari" userId="dfb708c9-d8dc-439f-9a3b-c772bf4a311c" providerId="ADAL" clId="{FB642C7D-0BE8-428C-B54A-D26CDA8837C3}" dt="2022-10-17T08:19:57.662" v="4115" actId="478"/>
          <ac:picMkLst>
            <pc:docMk/>
            <pc:sldMk cId="1148071878" sldId="512"/>
            <ac:picMk id="8" creationId="{AAB528BA-76AB-F19A-8F5A-C364312D6095}"/>
          </ac:picMkLst>
        </pc:picChg>
        <pc:picChg chg="add del mod">
          <ac:chgData name="Matthieu De Mari" userId="dfb708c9-d8dc-439f-9a3b-c772bf4a311c" providerId="ADAL" clId="{FB642C7D-0BE8-428C-B54A-D26CDA8837C3}" dt="2022-10-17T08:27:20.239" v="4122" actId="478"/>
          <ac:picMkLst>
            <pc:docMk/>
            <pc:sldMk cId="1148071878" sldId="512"/>
            <ac:picMk id="10" creationId="{431F2DF1-89CA-9CF3-245C-E2CE00CA4420}"/>
          </ac:picMkLst>
        </pc:picChg>
        <pc:picChg chg="add mod">
          <ac:chgData name="Matthieu De Mari" userId="dfb708c9-d8dc-439f-9a3b-c772bf4a311c" providerId="ADAL" clId="{FB642C7D-0BE8-428C-B54A-D26CDA8837C3}" dt="2022-10-17T08:27:26.840" v="4126" actId="14100"/>
          <ac:picMkLst>
            <pc:docMk/>
            <pc:sldMk cId="1148071878" sldId="512"/>
            <ac:picMk id="12" creationId="{FCBE84FC-8306-6962-2226-718D22343571}"/>
          </ac:picMkLst>
        </pc:picChg>
      </pc:sldChg>
      <pc:sldChg chg="modSp new del mod">
        <pc:chgData name="Matthieu De Mari" userId="dfb708c9-d8dc-439f-9a3b-c772bf4a311c" providerId="ADAL" clId="{FB642C7D-0BE8-428C-B54A-D26CDA8837C3}" dt="2022-10-17T08:40:28.945" v="4139" actId="47"/>
        <pc:sldMkLst>
          <pc:docMk/>
          <pc:sldMk cId="1200095254" sldId="513"/>
        </pc:sldMkLst>
        <pc:spChg chg="mod">
          <ac:chgData name="Matthieu De Mari" userId="dfb708c9-d8dc-439f-9a3b-c772bf4a311c" providerId="ADAL" clId="{FB642C7D-0BE8-428C-B54A-D26CDA8837C3}" dt="2022-10-17T08:39:13.620" v="4128"/>
          <ac:spMkLst>
            <pc:docMk/>
            <pc:sldMk cId="1200095254" sldId="513"/>
            <ac:spMk id="2" creationId="{6B91CD62-D208-9936-B4A5-C2E340B7E8EB}"/>
          </ac:spMkLst>
        </pc:spChg>
      </pc:sldChg>
      <pc:sldChg chg="addSp delSp modSp add mod">
        <pc:chgData name="Matthieu De Mari" userId="dfb708c9-d8dc-439f-9a3b-c772bf4a311c" providerId="ADAL" clId="{FB642C7D-0BE8-428C-B54A-D26CDA8837C3}" dt="2022-10-17T08:59:55.993" v="5514" actId="11"/>
        <pc:sldMkLst>
          <pc:docMk/>
          <pc:sldMk cId="3791500486" sldId="513"/>
        </pc:sldMkLst>
        <pc:spChg chg="add del mod">
          <ac:chgData name="Matthieu De Mari" userId="dfb708c9-d8dc-439f-9a3b-c772bf4a311c" providerId="ADAL" clId="{FB642C7D-0BE8-428C-B54A-D26CDA8837C3}" dt="2022-10-17T08:43:13.432" v="4250" actId="21"/>
          <ac:spMkLst>
            <pc:docMk/>
            <pc:sldMk cId="3791500486" sldId="513"/>
            <ac:spMk id="2" creationId="{1C572A61-C804-CA4F-C9CC-61D01DD9DA7D}"/>
          </ac:spMkLst>
        </pc:spChg>
        <pc:spChg chg="add del mod">
          <ac:chgData name="Matthieu De Mari" userId="dfb708c9-d8dc-439f-9a3b-c772bf4a311c" providerId="ADAL" clId="{FB642C7D-0BE8-428C-B54A-D26CDA8837C3}" dt="2022-10-17T08:43:13.432" v="4250" actId="21"/>
          <ac:spMkLst>
            <pc:docMk/>
            <pc:sldMk cId="3791500486" sldId="513"/>
            <ac:spMk id="3" creationId="{A9B2F748-FD44-B3E4-E3ED-DE4208BE9F62}"/>
          </ac:spMkLst>
        </pc:spChg>
        <pc:spChg chg="mod">
          <ac:chgData name="Matthieu De Mari" userId="dfb708c9-d8dc-439f-9a3b-c772bf4a311c" providerId="ADAL" clId="{FB642C7D-0BE8-428C-B54A-D26CDA8837C3}" dt="2022-10-17T08:59:55.993" v="5514" actId="11"/>
          <ac:spMkLst>
            <pc:docMk/>
            <pc:sldMk cId="3791500486" sldId="513"/>
            <ac:spMk id="5" creationId="{F1B1EDAE-D2BC-4F4D-8753-99F4F59A240E}"/>
          </ac:spMkLst>
        </pc:spChg>
        <pc:spChg chg="add del mod">
          <ac:chgData name="Matthieu De Mari" userId="dfb708c9-d8dc-439f-9a3b-c772bf4a311c" providerId="ADAL" clId="{FB642C7D-0BE8-428C-B54A-D26CDA8837C3}" dt="2022-10-17T08:43:13.432" v="4250" actId="21"/>
          <ac:spMkLst>
            <pc:docMk/>
            <pc:sldMk cId="3791500486" sldId="513"/>
            <ac:spMk id="6" creationId="{E49313C1-9586-A4F6-E9F0-72F8ABBA42AB}"/>
          </ac:spMkLst>
        </pc:spChg>
        <pc:spChg chg="add del mod">
          <ac:chgData name="Matthieu De Mari" userId="dfb708c9-d8dc-439f-9a3b-c772bf4a311c" providerId="ADAL" clId="{FB642C7D-0BE8-428C-B54A-D26CDA8837C3}" dt="2022-10-17T08:43:13.432" v="4250" actId="21"/>
          <ac:spMkLst>
            <pc:docMk/>
            <pc:sldMk cId="3791500486" sldId="513"/>
            <ac:spMk id="8" creationId="{9CC0F196-6358-7312-8C32-29E06797ABAE}"/>
          </ac:spMkLst>
        </pc:spChg>
        <pc:spChg chg="add del mod">
          <ac:chgData name="Matthieu De Mari" userId="dfb708c9-d8dc-439f-9a3b-c772bf4a311c" providerId="ADAL" clId="{FB642C7D-0BE8-428C-B54A-D26CDA8837C3}" dt="2022-10-17T08:43:13.432" v="4250" actId="21"/>
          <ac:spMkLst>
            <pc:docMk/>
            <pc:sldMk cId="3791500486" sldId="513"/>
            <ac:spMk id="9" creationId="{E986EFB7-AAF8-8239-1D0E-B96567109E87}"/>
          </ac:spMkLst>
        </pc:spChg>
        <pc:spChg chg="add mod">
          <ac:chgData name="Matthieu De Mari" userId="dfb708c9-d8dc-439f-9a3b-c772bf4a311c" providerId="ADAL" clId="{FB642C7D-0BE8-428C-B54A-D26CDA8837C3}" dt="2022-10-17T08:43:39.028" v="4264" actId="1076"/>
          <ac:spMkLst>
            <pc:docMk/>
            <pc:sldMk cId="3791500486" sldId="513"/>
            <ac:spMk id="11" creationId="{7F9D453A-6A9C-D35E-3795-92EE19CE729E}"/>
          </ac:spMkLst>
        </pc:spChg>
        <pc:spChg chg="add mod">
          <ac:chgData name="Matthieu De Mari" userId="dfb708c9-d8dc-439f-9a3b-c772bf4a311c" providerId="ADAL" clId="{FB642C7D-0BE8-428C-B54A-D26CDA8837C3}" dt="2022-10-17T08:43:46.526" v="4268" actId="20577"/>
          <ac:spMkLst>
            <pc:docMk/>
            <pc:sldMk cId="3791500486" sldId="513"/>
            <ac:spMk id="12" creationId="{E2A9D482-E8C8-DDF6-7BBF-198C40EE8FFB}"/>
          </ac:spMkLst>
        </pc:spChg>
        <pc:spChg chg="add mod">
          <ac:chgData name="Matthieu De Mari" userId="dfb708c9-d8dc-439f-9a3b-c772bf4a311c" providerId="ADAL" clId="{FB642C7D-0BE8-428C-B54A-D26CDA8837C3}" dt="2022-10-17T08:43:52.622" v="4272" actId="20577"/>
          <ac:spMkLst>
            <pc:docMk/>
            <pc:sldMk cId="3791500486" sldId="513"/>
            <ac:spMk id="13" creationId="{34845B62-DDE6-81CD-BCA2-5F84FA9C1B32}"/>
          </ac:spMkLst>
        </pc:spChg>
        <pc:spChg chg="add mod">
          <ac:chgData name="Matthieu De Mari" userId="dfb708c9-d8dc-439f-9a3b-c772bf4a311c" providerId="ADAL" clId="{FB642C7D-0BE8-428C-B54A-D26CDA8837C3}" dt="2022-10-17T08:43:57.560" v="4276" actId="20577"/>
          <ac:spMkLst>
            <pc:docMk/>
            <pc:sldMk cId="3791500486" sldId="513"/>
            <ac:spMk id="14" creationId="{00EB9832-FB44-C0CD-4CC3-D8CA6E3F5AB4}"/>
          </ac:spMkLst>
        </pc:spChg>
        <pc:spChg chg="add mod">
          <ac:chgData name="Matthieu De Mari" userId="dfb708c9-d8dc-439f-9a3b-c772bf4a311c" providerId="ADAL" clId="{FB642C7D-0BE8-428C-B54A-D26CDA8837C3}" dt="2022-10-17T08:44:04.530" v="4280" actId="20577"/>
          <ac:spMkLst>
            <pc:docMk/>
            <pc:sldMk cId="3791500486" sldId="513"/>
            <ac:spMk id="15" creationId="{732EECAB-222D-1588-AF08-B5AE8E86BC18}"/>
          </ac:spMkLst>
        </pc:spChg>
        <pc:spChg chg="add mod">
          <ac:chgData name="Matthieu De Mari" userId="dfb708c9-d8dc-439f-9a3b-c772bf4a311c" providerId="ADAL" clId="{FB642C7D-0BE8-428C-B54A-D26CDA8837C3}" dt="2022-10-17T08:49:22.729" v="4692" actId="1076"/>
          <ac:spMkLst>
            <pc:docMk/>
            <pc:sldMk cId="3791500486" sldId="513"/>
            <ac:spMk id="16" creationId="{579D5A0F-45CA-9185-A62A-08229C187F37}"/>
          </ac:spMkLst>
        </pc:spChg>
        <pc:spChg chg="add mod">
          <ac:chgData name="Matthieu De Mari" userId="dfb708c9-d8dc-439f-9a3b-c772bf4a311c" providerId="ADAL" clId="{FB642C7D-0BE8-428C-B54A-D26CDA8837C3}" dt="2022-10-17T08:45:54.039" v="4505"/>
          <ac:spMkLst>
            <pc:docMk/>
            <pc:sldMk cId="3791500486" sldId="513"/>
            <ac:spMk id="17" creationId="{CD154946-6687-9EAD-E043-C41D7BAA4218}"/>
          </ac:spMkLst>
        </pc:spChg>
        <pc:spChg chg="add del mod">
          <ac:chgData name="Matthieu De Mari" userId="dfb708c9-d8dc-439f-9a3b-c772bf4a311c" providerId="ADAL" clId="{FB642C7D-0BE8-428C-B54A-D26CDA8837C3}" dt="2022-10-17T08:45:57.079" v="4507"/>
          <ac:spMkLst>
            <pc:docMk/>
            <pc:sldMk cId="3791500486" sldId="513"/>
            <ac:spMk id="18" creationId="{40413437-D2A9-7F60-5B20-95F1396E74CB}"/>
          </ac:spMkLst>
        </pc:spChg>
        <pc:spChg chg="add mod">
          <ac:chgData name="Matthieu De Mari" userId="dfb708c9-d8dc-439f-9a3b-c772bf4a311c" providerId="ADAL" clId="{FB642C7D-0BE8-428C-B54A-D26CDA8837C3}" dt="2022-10-17T08:46:18.215" v="4510"/>
          <ac:spMkLst>
            <pc:docMk/>
            <pc:sldMk cId="3791500486" sldId="513"/>
            <ac:spMk id="19" creationId="{B00F22ED-CF96-FF4F-87E9-3B375FE57813}"/>
          </ac:spMkLst>
        </pc:spChg>
        <pc:spChg chg="add mod">
          <ac:chgData name="Matthieu De Mari" userId="dfb708c9-d8dc-439f-9a3b-c772bf4a311c" providerId="ADAL" clId="{FB642C7D-0BE8-428C-B54A-D26CDA8837C3}" dt="2022-10-17T08:48:08.273" v="4610" actId="122"/>
          <ac:spMkLst>
            <pc:docMk/>
            <pc:sldMk cId="3791500486" sldId="513"/>
            <ac:spMk id="20" creationId="{C821B24F-DFB4-DE30-7660-D56A11572D60}"/>
          </ac:spMkLst>
        </pc:spChg>
        <pc:spChg chg="add mod">
          <ac:chgData name="Matthieu De Mari" userId="dfb708c9-d8dc-439f-9a3b-c772bf4a311c" providerId="ADAL" clId="{FB642C7D-0BE8-428C-B54A-D26CDA8837C3}" dt="2022-10-17T08:48:10.767" v="4611" actId="122"/>
          <ac:spMkLst>
            <pc:docMk/>
            <pc:sldMk cId="3791500486" sldId="513"/>
            <ac:spMk id="21" creationId="{A9E25B54-3B0C-84BC-8AE5-576C62D68D31}"/>
          </ac:spMkLst>
        </pc:spChg>
        <pc:spChg chg="add mod">
          <ac:chgData name="Matthieu De Mari" userId="dfb708c9-d8dc-439f-9a3b-c772bf4a311c" providerId="ADAL" clId="{FB642C7D-0BE8-428C-B54A-D26CDA8837C3}" dt="2022-10-17T08:48:06.392" v="4609" actId="122"/>
          <ac:spMkLst>
            <pc:docMk/>
            <pc:sldMk cId="3791500486" sldId="513"/>
            <ac:spMk id="25" creationId="{B8B32CB6-7292-03A3-D6C6-4D39A15A3622}"/>
          </ac:spMkLst>
        </pc:spChg>
        <pc:spChg chg="add mod">
          <ac:chgData name="Matthieu De Mari" userId="dfb708c9-d8dc-439f-9a3b-c772bf4a311c" providerId="ADAL" clId="{FB642C7D-0BE8-428C-B54A-D26CDA8837C3}" dt="2022-10-17T08:49:16.261" v="4691" actId="20577"/>
          <ac:spMkLst>
            <pc:docMk/>
            <pc:sldMk cId="3791500486" sldId="513"/>
            <ac:spMk id="26" creationId="{FD146568-78EE-6DD5-40BF-556E1AE481F2}"/>
          </ac:spMkLst>
        </pc:spChg>
        <pc:spChg chg="add mod">
          <ac:chgData name="Matthieu De Mari" userId="dfb708c9-d8dc-439f-9a3b-c772bf4a311c" providerId="ADAL" clId="{FB642C7D-0BE8-428C-B54A-D26CDA8837C3}" dt="2022-10-17T08:49:35.278" v="4694" actId="13822"/>
          <ac:spMkLst>
            <pc:docMk/>
            <pc:sldMk cId="3791500486" sldId="513"/>
            <ac:spMk id="27" creationId="{9759C6C3-1147-9ED6-9500-042777EEBF6E}"/>
          </ac:spMkLst>
        </pc:spChg>
        <pc:spChg chg="add mod">
          <ac:chgData name="Matthieu De Mari" userId="dfb708c9-d8dc-439f-9a3b-c772bf4a311c" providerId="ADAL" clId="{FB642C7D-0BE8-428C-B54A-D26CDA8837C3}" dt="2022-10-17T08:49:41.575" v="4696" actId="1076"/>
          <ac:spMkLst>
            <pc:docMk/>
            <pc:sldMk cId="3791500486" sldId="513"/>
            <ac:spMk id="28" creationId="{B081F1A3-59A3-1419-625F-B87FFC029798}"/>
          </ac:spMkLst>
        </pc:spChg>
        <pc:picChg chg="del">
          <ac:chgData name="Matthieu De Mari" userId="dfb708c9-d8dc-439f-9a3b-c772bf4a311c" providerId="ADAL" clId="{FB642C7D-0BE8-428C-B54A-D26CDA8837C3}" dt="2022-10-17T08:40:53.253" v="4193" actId="478"/>
          <ac:picMkLst>
            <pc:docMk/>
            <pc:sldMk cId="3791500486" sldId="513"/>
            <ac:picMk id="7" creationId="{A0FF7B15-B77C-4E19-71F0-52641AF6ED79}"/>
          </ac:picMkLst>
        </pc:picChg>
        <pc:picChg chg="add mod">
          <ac:chgData name="Matthieu De Mari" userId="dfb708c9-d8dc-439f-9a3b-c772bf4a311c" providerId="ADAL" clId="{FB642C7D-0BE8-428C-B54A-D26CDA8837C3}" dt="2022-10-17T08:43:18.915" v="4253" actId="1076"/>
          <ac:picMkLst>
            <pc:docMk/>
            <pc:sldMk cId="3791500486" sldId="513"/>
            <ac:picMk id="10" creationId="{A52BE942-B2B2-44AB-6D10-0B0CCAB733D5}"/>
          </ac:picMkLst>
        </pc:picChg>
        <pc:cxnChg chg="add mod">
          <ac:chgData name="Matthieu De Mari" userId="dfb708c9-d8dc-439f-9a3b-c772bf4a311c" providerId="ADAL" clId="{FB642C7D-0BE8-428C-B54A-D26CDA8837C3}" dt="2022-10-17T08:47:19.717" v="4556"/>
          <ac:cxnSpMkLst>
            <pc:docMk/>
            <pc:sldMk cId="3791500486" sldId="513"/>
            <ac:cxnSpMk id="23" creationId="{8CAF9E66-18E6-3C2D-C765-2A0A31469E8D}"/>
          </ac:cxnSpMkLst>
        </pc:cxnChg>
      </pc:sldChg>
      <pc:sldChg chg="addSp modSp add mod">
        <pc:chgData name="Matthieu De Mari" userId="dfb708c9-d8dc-439f-9a3b-c772bf4a311c" providerId="ADAL" clId="{FB642C7D-0BE8-428C-B54A-D26CDA8837C3}" dt="2022-10-17T08:53:04.333" v="5160" actId="207"/>
        <pc:sldMkLst>
          <pc:docMk/>
          <pc:sldMk cId="1879283260" sldId="514"/>
        </pc:sldMkLst>
        <pc:spChg chg="mod">
          <ac:chgData name="Matthieu De Mari" userId="dfb708c9-d8dc-439f-9a3b-c772bf4a311c" providerId="ADAL" clId="{FB642C7D-0BE8-428C-B54A-D26CDA8837C3}" dt="2022-10-17T08:52:40.197" v="5131" actId="20577"/>
          <ac:spMkLst>
            <pc:docMk/>
            <pc:sldMk cId="1879283260" sldId="514"/>
            <ac:spMk id="2" creationId="{A514D96F-CBDE-4094-BFE9-C45240CD0628}"/>
          </ac:spMkLst>
        </pc:spChg>
        <pc:spChg chg="mod">
          <ac:chgData name="Matthieu De Mari" userId="dfb708c9-d8dc-439f-9a3b-c772bf4a311c" providerId="ADAL" clId="{FB642C7D-0BE8-428C-B54A-D26CDA8837C3}" dt="2022-10-17T08:52:29.022" v="5128" actId="27636"/>
          <ac:spMkLst>
            <pc:docMk/>
            <pc:sldMk cId="1879283260" sldId="514"/>
            <ac:spMk id="4" creationId="{0588E989-731A-4768-8BF7-08997F555195}"/>
          </ac:spMkLst>
        </pc:spChg>
        <pc:spChg chg="add mod">
          <ac:chgData name="Matthieu De Mari" userId="dfb708c9-d8dc-439f-9a3b-c772bf4a311c" providerId="ADAL" clId="{FB642C7D-0BE8-428C-B54A-D26CDA8837C3}" dt="2022-10-17T08:53:04.333" v="5160" actId="207"/>
          <ac:spMkLst>
            <pc:docMk/>
            <pc:sldMk cId="1879283260" sldId="514"/>
            <ac:spMk id="5" creationId="{1F64BEFC-EA9B-0223-6D7D-91ECD42B0A19}"/>
          </ac:spMkLst>
        </pc:spChg>
        <pc:picChg chg="mod modCrop">
          <ac:chgData name="Matthieu De Mari" userId="dfb708c9-d8dc-439f-9a3b-c772bf4a311c" providerId="ADAL" clId="{FB642C7D-0BE8-428C-B54A-D26CDA8837C3}" dt="2022-10-17T08:52:43.278" v="5132" actId="1076"/>
          <ac:picMkLst>
            <pc:docMk/>
            <pc:sldMk cId="1879283260" sldId="514"/>
            <ac:picMk id="3" creationId="{7891C593-DEAD-94D7-FFE5-B69490055527}"/>
          </ac:picMkLst>
        </pc:picChg>
      </pc:sldChg>
      <pc:sldChg chg="modSp add mod">
        <pc:chgData name="Matthieu De Mari" userId="dfb708c9-d8dc-439f-9a3b-c772bf4a311c" providerId="ADAL" clId="{FB642C7D-0BE8-428C-B54A-D26CDA8837C3}" dt="2022-10-17T09:00:06.762" v="5515" actId="11"/>
        <pc:sldMkLst>
          <pc:docMk/>
          <pc:sldMk cId="3872670295" sldId="515"/>
        </pc:sldMkLst>
        <pc:spChg chg="mod">
          <ac:chgData name="Matthieu De Mari" userId="dfb708c9-d8dc-439f-9a3b-c772bf4a311c" providerId="ADAL" clId="{FB642C7D-0BE8-428C-B54A-D26CDA8837C3}" dt="2022-10-17T09:00:06.762" v="5515" actId="11"/>
          <ac:spMkLst>
            <pc:docMk/>
            <pc:sldMk cId="3872670295" sldId="515"/>
            <ac:spMk id="5" creationId="{F1B1EDAE-D2BC-4F4D-8753-99F4F59A240E}"/>
          </ac:spMkLst>
        </pc:spChg>
      </pc:sldChg>
      <pc:sldChg chg="delSp modSp add mod">
        <pc:chgData name="Matthieu De Mari" userId="dfb708c9-d8dc-439f-9a3b-c772bf4a311c" providerId="ADAL" clId="{FB642C7D-0BE8-428C-B54A-D26CDA8837C3}" dt="2022-10-17T09:02:46.619" v="5650"/>
        <pc:sldMkLst>
          <pc:docMk/>
          <pc:sldMk cId="112531600" sldId="516"/>
        </pc:sldMkLst>
        <pc:spChg chg="mod">
          <ac:chgData name="Matthieu De Mari" userId="dfb708c9-d8dc-439f-9a3b-c772bf4a311c" providerId="ADAL" clId="{FB642C7D-0BE8-428C-B54A-D26CDA8837C3}" dt="2022-10-17T09:02:46.619" v="5650"/>
          <ac:spMkLst>
            <pc:docMk/>
            <pc:sldMk cId="112531600" sldId="516"/>
            <ac:spMk id="2" creationId="{C37E20E0-F833-4B27-AABD-FBE4DA375255}"/>
          </ac:spMkLst>
        </pc:spChg>
        <pc:spChg chg="mod">
          <ac:chgData name="Matthieu De Mari" userId="dfb708c9-d8dc-439f-9a3b-c772bf4a311c" providerId="ADAL" clId="{FB642C7D-0BE8-428C-B54A-D26CDA8837C3}" dt="2022-10-17T08:57:34.440" v="5390" actId="113"/>
          <ac:spMkLst>
            <pc:docMk/>
            <pc:sldMk cId="112531600" sldId="516"/>
            <ac:spMk id="4" creationId="{692E1E38-2085-423D-B105-8D4E8F16324B}"/>
          </ac:spMkLst>
        </pc:spChg>
        <pc:spChg chg="del">
          <ac:chgData name="Matthieu De Mari" userId="dfb708c9-d8dc-439f-9a3b-c772bf4a311c" providerId="ADAL" clId="{FB642C7D-0BE8-428C-B54A-D26CDA8837C3}" dt="2022-10-17T08:55:49.717" v="5331" actId="478"/>
          <ac:spMkLst>
            <pc:docMk/>
            <pc:sldMk cId="112531600" sldId="516"/>
            <ac:spMk id="6" creationId="{1F4F5F16-02A3-94E8-B8FC-CB7AEC90D7E4}"/>
          </ac:spMkLst>
        </pc:spChg>
        <pc:spChg chg="del">
          <ac:chgData name="Matthieu De Mari" userId="dfb708c9-d8dc-439f-9a3b-c772bf4a311c" providerId="ADAL" clId="{FB642C7D-0BE8-428C-B54A-D26CDA8837C3}" dt="2022-10-17T08:55:50.404" v="5332" actId="478"/>
          <ac:spMkLst>
            <pc:docMk/>
            <pc:sldMk cId="112531600" sldId="516"/>
            <ac:spMk id="7" creationId="{BF957DE8-DB63-72E8-297E-C79AFCA4AE8F}"/>
          </ac:spMkLst>
        </pc:spChg>
      </pc:sldChg>
      <pc:sldChg chg="delSp add del mod">
        <pc:chgData name="Matthieu De Mari" userId="dfb708c9-d8dc-439f-9a3b-c772bf4a311c" providerId="ADAL" clId="{FB642C7D-0BE8-428C-B54A-D26CDA8837C3}" dt="2022-10-17T08:55:36.655" v="5326" actId="47"/>
        <pc:sldMkLst>
          <pc:docMk/>
          <pc:sldMk cId="316757952" sldId="516"/>
        </pc:sldMkLst>
        <pc:spChg chg="del">
          <ac:chgData name="Matthieu De Mari" userId="dfb708c9-d8dc-439f-9a3b-c772bf4a311c" providerId="ADAL" clId="{FB642C7D-0BE8-428C-B54A-D26CDA8837C3}" dt="2022-10-17T08:55:02.557" v="5321" actId="478"/>
          <ac:spMkLst>
            <pc:docMk/>
            <pc:sldMk cId="316757952" sldId="516"/>
            <ac:spMk id="5" creationId="{F512F0EB-FA2A-2D2E-DD08-8D8720A4DE2A}"/>
          </ac:spMkLst>
        </pc:spChg>
      </pc:sldChg>
      <pc:sldChg chg="delSp modSp add mod">
        <pc:chgData name="Matthieu De Mari" userId="dfb708c9-d8dc-439f-9a3b-c772bf4a311c" providerId="ADAL" clId="{FB642C7D-0BE8-428C-B54A-D26CDA8837C3}" dt="2022-10-17T09:02:28.125" v="5646" actId="20577"/>
        <pc:sldMkLst>
          <pc:docMk/>
          <pc:sldMk cId="1089216858" sldId="517"/>
        </pc:sldMkLst>
        <pc:spChg chg="mod">
          <ac:chgData name="Matthieu De Mari" userId="dfb708c9-d8dc-439f-9a3b-c772bf4a311c" providerId="ADAL" clId="{FB642C7D-0BE8-428C-B54A-D26CDA8837C3}" dt="2022-10-17T09:02:28.125" v="5646" actId="20577"/>
          <ac:spMkLst>
            <pc:docMk/>
            <pc:sldMk cId="1089216858" sldId="517"/>
            <ac:spMk id="2" creationId="{C37E20E0-F833-4B27-AABD-FBE4DA375255}"/>
          </ac:spMkLst>
        </pc:spChg>
        <pc:spChg chg="mod">
          <ac:chgData name="Matthieu De Mari" userId="dfb708c9-d8dc-439f-9a3b-c772bf4a311c" providerId="ADAL" clId="{FB642C7D-0BE8-428C-B54A-D26CDA8837C3}" dt="2022-10-17T08:57:18.193" v="5385" actId="20577"/>
          <ac:spMkLst>
            <pc:docMk/>
            <pc:sldMk cId="1089216858" sldId="517"/>
            <ac:spMk id="4" creationId="{692E1E38-2085-423D-B105-8D4E8F16324B}"/>
          </ac:spMkLst>
        </pc:spChg>
        <pc:spChg chg="del">
          <ac:chgData name="Matthieu De Mari" userId="dfb708c9-d8dc-439f-9a3b-c772bf4a311c" providerId="ADAL" clId="{FB642C7D-0BE8-428C-B54A-D26CDA8837C3}" dt="2022-10-17T08:57:11.637" v="5381" actId="478"/>
          <ac:spMkLst>
            <pc:docMk/>
            <pc:sldMk cId="1089216858" sldId="517"/>
            <ac:spMk id="6" creationId="{1F4F5F16-02A3-94E8-B8FC-CB7AEC90D7E4}"/>
          </ac:spMkLst>
        </pc:spChg>
        <pc:spChg chg="del">
          <ac:chgData name="Matthieu De Mari" userId="dfb708c9-d8dc-439f-9a3b-c772bf4a311c" providerId="ADAL" clId="{FB642C7D-0BE8-428C-B54A-D26CDA8837C3}" dt="2022-10-17T08:57:14.100" v="5383" actId="478"/>
          <ac:spMkLst>
            <pc:docMk/>
            <pc:sldMk cId="1089216858" sldId="517"/>
            <ac:spMk id="7" creationId="{BF957DE8-DB63-72E8-297E-C79AFCA4AE8F}"/>
          </ac:spMkLst>
        </pc:spChg>
        <pc:spChg chg="del">
          <ac:chgData name="Matthieu De Mari" userId="dfb708c9-d8dc-439f-9a3b-c772bf4a311c" providerId="ADAL" clId="{FB642C7D-0BE8-428C-B54A-D26CDA8837C3}" dt="2022-10-17T08:57:12.885" v="5382" actId="478"/>
          <ac:spMkLst>
            <pc:docMk/>
            <pc:sldMk cId="1089216858" sldId="517"/>
            <ac:spMk id="8" creationId="{86A01509-FBDA-A040-4B72-9EB2A8B385C4}"/>
          </ac:spMkLst>
        </pc:spChg>
        <pc:spChg chg="del">
          <ac:chgData name="Matthieu De Mari" userId="dfb708c9-d8dc-439f-9a3b-c772bf4a311c" providerId="ADAL" clId="{FB642C7D-0BE8-428C-B54A-D26CDA8837C3}" dt="2022-10-17T08:57:15.403" v="5384" actId="478"/>
          <ac:spMkLst>
            <pc:docMk/>
            <pc:sldMk cId="1089216858" sldId="517"/>
            <ac:spMk id="9" creationId="{0EE936F8-A2B0-E7B0-51C7-26C379EC1248}"/>
          </ac:spMkLst>
        </pc:spChg>
      </pc:sldChg>
      <pc:sldChg chg="addSp delSp modSp add mod">
        <pc:chgData name="Matthieu De Mari" userId="dfb708c9-d8dc-439f-9a3b-c772bf4a311c" providerId="ADAL" clId="{FB642C7D-0BE8-428C-B54A-D26CDA8837C3}" dt="2022-10-17T09:03:25.931" v="5655" actId="1076"/>
        <pc:sldMkLst>
          <pc:docMk/>
          <pc:sldMk cId="1022414410" sldId="518"/>
        </pc:sldMkLst>
        <pc:spChg chg="mod">
          <ac:chgData name="Matthieu De Mari" userId="dfb708c9-d8dc-439f-9a3b-c772bf4a311c" providerId="ADAL" clId="{FB642C7D-0BE8-428C-B54A-D26CDA8837C3}" dt="2022-10-17T09:02:40.698" v="5648"/>
          <ac:spMkLst>
            <pc:docMk/>
            <pc:sldMk cId="1022414410" sldId="518"/>
            <ac:spMk id="2" creationId="{C37E20E0-F833-4B27-AABD-FBE4DA375255}"/>
          </ac:spMkLst>
        </pc:spChg>
        <pc:spChg chg="del">
          <ac:chgData name="Matthieu De Mari" userId="dfb708c9-d8dc-439f-9a3b-c772bf4a311c" providerId="ADAL" clId="{FB642C7D-0BE8-428C-B54A-D26CDA8837C3}" dt="2022-10-17T09:01:59.300" v="5588" actId="478"/>
          <ac:spMkLst>
            <pc:docMk/>
            <pc:sldMk cId="1022414410" sldId="518"/>
            <ac:spMk id="5" creationId="{B869B7EF-8768-564C-1D31-1499C7EBDCAC}"/>
          </ac:spMkLst>
        </pc:spChg>
        <pc:spChg chg="del">
          <ac:chgData name="Matthieu De Mari" userId="dfb708c9-d8dc-439f-9a3b-c772bf4a311c" providerId="ADAL" clId="{FB642C7D-0BE8-428C-B54A-D26CDA8837C3}" dt="2022-10-17T09:01:59.300" v="5588" actId="478"/>
          <ac:spMkLst>
            <pc:docMk/>
            <pc:sldMk cId="1022414410" sldId="518"/>
            <ac:spMk id="8" creationId="{AA0F189E-07F4-4897-6E79-A1751D8C66A5}"/>
          </ac:spMkLst>
        </pc:spChg>
        <pc:spChg chg="del">
          <ac:chgData name="Matthieu De Mari" userId="dfb708c9-d8dc-439f-9a3b-c772bf4a311c" providerId="ADAL" clId="{FB642C7D-0BE8-428C-B54A-D26CDA8837C3}" dt="2022-10-17T09:01:59.300" v="5588" actId="478"/>
          <ac:spMkLst>
            <pc:docMk/>
            <pc:sldMk cId="1022414410" sldId="518"/>
            <ac:spMk id="9" creationId="{760F9EA4-D765-4E8B-408C-16955C818F7F}"/>
          </ac:spMkLst>
        </pc:spChg>
        <pc:spChg chg="del">
          <ac:chgData name="Matthieu De Mari" userId="dfb708c9-d8dc-439f-9a3b-c772bf4a311c" providerId="ADAL" clId="{FB642C7D-0BE8-428C-B54A-D26CDA8837C3}" dt="2022-10-17T09:01:59.300" v="5588" actId="478"/>
          <ac:spMkLst>
            <pc:docMk/>
            <pc:sldMk cId="1022414410" sldId="518"/>
            <ac:spMk id="10" creationId="{E6BBA858-EC44-47DC-2952-B51B8FE55CF3}"/>
          </ac:spMkLst>
        </pc:spChg>
        <pc:spChg chg="del">
          <ac:chgData name="Matthieu De Mari" userId="dfb708c9-d8dc-439f-9a3b-c772bf4a311c" providerId="ADAL" clId="{FB642C7D-0BE8-428C-B54A-D26CDA8837C3}" dt="2022-10-17T09:01:59.300" v="5588" actId="478"/>
          <ac:spMkLst>
            <pc:docMk/>
            <pc:sldMk cId="1022414410" sldId="518"/>
            <ac:spMk id="11" creationId="{497156C2-63DD-7339-634D-49C32FCC9C61}"/>
          </ac:spMkLst>
        </pc:spChg>
        <pc:spChg chg="del">
          <ac:chgData name="Matthieu De Mari" userId="dfb708c9-d8dc-439f-9a3b-c772bf4a311c" providerId="ADAL" clId="{FB642C7D-0BE8-428C-B54A-D26CDA8837C3}" dt="2022-10-17T09:01:59.300" v="5588" actId="478"/>
          <ac:spMkLst>
            <pc:docMk/>
            <pc:sldMk cId="1022414410" sldId="518"/>
            <ac:spMk id="12" creationId="{E7F9D70F-839F-BEF7-E142-A5E0D653A4DC}"/>
          </ac:spMkLst>
        </pc:spChg>
        <pc:spChg chg="del">
          <ac:chgData name="Matthieu De Mari" userId="dfb708c9-d8dc-439f-9a3b-c772bf4a311c" providerId="ADAL" clId="{FB642C7D-0BE8-428C-B54A-D26CDA8837C3}" dt="2022-10-17T09:01:59.300" v="5588" actId="478"/>
          <ac:spMkLst>
            <pc:docMk/>
            <pc:sldMk cId="1022414410" sldId="518"/>
            <ac:spMk id="13" creationId="{2871B89F-9661-E7BE-6671-307482615D3C}"/>
          </ac:spMkLst>
        </pc:spChg>
        <pc:spChg chg="del">
          <ac:chgData name="Matthieu De Mari" userId="dfb708c9-d8dc-439f-9a3b-c772bf4a311c" providerId="ADAL" clId="{FB642C7D-0BE8-428C-B54A-D26CDA8837C3}" dt="2022-10-17T09:01:59.300" v="5588" actId="478"/>
          <ac:spMkLst>
            <pc:docMk/>
            <pc:sldMk cId="1022414410" sldId="518"/>
            <ac:spMk id="14" creationId="{A819E8AC-9796-35DF-41D5-29D910BAED64}"/>
          </ac:spMkLst>
        </pc:spChg>
        <pc:spChg chg="del">
          <ac:chgData name="Matthieu De Mari" userId="dfb708c9-d8dc-439f-9a3b-c772bf4a311c" providerId="ADAL" clId="{FB642C7D-0BE8-428C-B54A-D26CDA8837C3}" dt="2022-10-17T09:01:59.300" v="5588" actId="478"/>
          <ac:spMkLst>
            <pc:docMk/>
            <pc:sldMk cId="1022414410" sldId="518"/>
            <ac:spMk id="15" creationId="{1C6066DE-55EC-A0FB-40B6-A505EC487829}"/>
          </ac:spMkLst>
        </pc:spChg>
        <pc:spChg chg="del">
          <ac:chgData name="Matthieu De Mari" userId="dfb708c9-d8dc-439f-9a3b-c772bf4a311c" providerId="ADAL" clId="{FB642C7D-0BE8-428C-B54A-D26CDA8837C3}" dt="2022-10-17T09:01:59.300" v="5588" actId="478"/>
          <ac:spMkLst>
            <pc:docMk/>
            <pc:sldMk cId="1022414410" sldId="518"/>
            <ac:spMk id="16" creationId="{8F947BF8-8E8F-81E0-E655-EB263F7F3F73}"/>
          </ac:spMkLst>
        </pc:spChg>
        <pc:spChg chg="del">
          <ac:chgData name="Matthieu De Mari" userId="dfb708c9-d8dc-439f-9a3b-c772bf4a311c" providerId="ADAL" clId="{FB642C7D-0BE8-428C-B54A-D26CDA8837C3}" dt="2022-10-17T09:01:59.300" v="5588" actId="478"/>
          <ac:spMkLst>
            <pc:docMk/>
            <pc:sldMk cId="1022414410" sldId="518"/>
            <ac:spMk id="18" creationId="{D96FA3B2-D18F-F3D0-F8DF-FFFF76033EE8}"/>
          </ac:spMkLst>
        </pc:spChg>
        <pc:spChg chg="del">
          <ac:chgData name="Matthieu De Mari" userId="dfb708c9-d8dc-439f-9a3b-c772bf4a311c" providerId="ADAL" clId="{FB642C7D-0BE8-428C-B54A-D26CDA8837C3}" dt="2022-10-17T09:01:59.300" v="5588" actId="478"/>
          <ac:spMkLst>
            <pc:docMk/>
            <pc:sldMk cId="1022414410" sldId="518"/>
            <ac:spMk id="19" creationId="{0A6E4596-6A2B-A44C-BB59-2A63403A25C2}"/>
          </ac:spMkLst>
        </pc:spChg>
        <pc:spChg chg="del">
          <ac:chgData name="Matthieu De Mari" userId="dfb708c9-d8dc-439f-9a3b-c772bf4a311c" providerId="ADAL" clId="{FB642C7D-0BE8-428C-B54A-D26CDA8837C3}" dt="2022-10-17T09:01:59.300" v="5588" actId="478"/>
          <ac:spMkLst>
            <pc:docMk/>
            <pc:sldMk cId="1022414410" sldId="518"/>
            <ac:spMk id="20" creationId="{5EA98F34-855C-479D-CFAC-C1B981DAC533}"/>
          </ac:spMkLst>
        </pc:spChg>
        <pc:spChg chg="del">
          <ac:chgData name="Matthieu De Mari" userId="dfb708c9-d8dc-439f-9a3b-c772bf4a311c" providerId="ADAL" clId="{FB642C7D-0BE8-428C-B54A-D26CDA8837C3}" dt="2022-10-17T09:01:59.300" v="5588" actId="478"/>
          <ac:spMkLst>
            <pc:docMk/>
            <pc:sldMk cId="1022414410" sldId="518"/>
            <ac:spMk id="21" creationId="{F85E473D-071D-8A0B-6986-CB3E95A4C711}"/>
          </ac:spMkLst>
        </pc:spChg>
        <pc:picChg chg="del">
          <ac:chgData name="Matthieu De Mari" userId="dfb708c9-d8dc-439f-9a3b-c772bf4a311c" providerId="ADAL" clId="{FB642C7D-0BE8-428C-B54A-D26CDA8837C3}" dt="2022-10-17T09:01:59.300" v="5588" actId="478"/>
          <ac:picMkLst>
            <pc:docMk/>
            <pc:sldMk cId="1022414410" sldId="518"/>
            <ac:picMk id="3" creationId="{72660635-A548-42C8-5814-34F67097CAA3}"/>
          </ac:picMkLst>
        </pc:picChg>
        <pc:picChg chg="add mod">
          <ac:chgData name="Matthieu De Mari" userId="dfb708c9-d8dc-439f-9a3b-c772bf4a311c" providerId="ADAL" clId="{FB642C7D-0BE8-428C-B54A-D26CDA8837C3}" dt="2022-10-17T09:03:25.931" v="5655" actId="1076"/>
          <ac:picMkLst>
            <pc:docMk/>
            <pc:sldMk cId="1022414410" sldId="518"/>
            <ac:picMk id="7" creationId="{5BE17D93-FCD7-7871-6125-36B56FD5455A}"/>
          </ac:picMkLst>
        </pc:picChg>
        <pc:cxnChg chg="del">
          <ac:chgData name="Matthieu De Mari" userId="dfb708c9-d8dc-439f-9a3b-c772bf4a311c" providerId="ADAL" clId="{FB642C7D-0BE8-428C-B54A-D26CDA8837C3}" dt="2022-10-17T09:01:59.300" v="5588" actId="478"/>
          <ac:cxnSpMkLst>
            <pc:docMk/>
            <pc:sldMk cId="1022414410" sldId="518"/>
            <ac:cxnSpMk id="17" creationId="{7F8F74DB-94BE-7AF3-ED8B-0EC9064FF2F8}"/>
          </ac:cxnSpMkLst>
        </pc:cxnChg>
      </pc:sldChg>
      <pc:sldChg chg="addSp delSp modSp add mod">
        <pc:chgData name="Matthieu De Mari" userId="dfb708c9-d8dc-439f-9a3b-c772bf4a311c" providerId="ADAL" clId="{FB642C7D-0BE8-428C-B54A-D26CDA8837C3}" dt="2022-10-17T09:20:22.846" v="6543" actId="1076"/>
        <pc:sldMkLst>
          <pc:docMk/>
          <pc:sldMk cId="1311682350" sldId="519"/>
        </pc:sldMkLst>
        <pc:spChg chg="del mod">
          <ac:chgData name="Matthieu De Mari" userId="dfb708c9-d8dc-439f-9a3b-c772bf4a311c" providerId="ADAL" clId="{FB642C7D-0BE8-428C-B54A-D26CDA8837C3}" dt="2022-10-17T09:20:18.383" v="6539" actId="478"/>
          <ac:spMkLst>
            <pc:docMk/>
            <pc:sldMk cId="1311682350" sldId="519"/>
            <ac:spMk id="3" creationId="{23B3CD8D-7DE9-4236-A963-5FEC3C2BF86C}"/>
          </ac:spMkLst>
        </pc:spChg>
        <pc:spChg chg="del mod">
          <ac:chgData name="Matthieu De Mari" userId="dfb708c9-d8dc-439f-9a3b-c772bf4a311c" providerId="ADAL" clId="{FB642C7D-0BE8-428C-B54A-D26CDA8837C3}" dt="2022-10-17T09:20:16.902" v="6538" actId="478"/>
          <ac:spMkLst>
            <pc:docMk/>
            <pc:sldMk cId="1311682350" sldId="519"/>
            <ac:spMk id="4" creationId="{692E1E38-2085-423D-B105-8D4E8F16324B}"/>
          </ac:spMkLst>
        </pc:spChg>
        <pc:spChg chg="add del mod">
          <ac:chgData name="Matthieu De Mari" userId="dfb708c9-d8dc-439f-9a3b-c772bf4a311c" providerId="ADAL" clId="{FB642C7D-0BE8-428C-B54A-D26CDA8837C3}" dt="2022-10-17T09:20:19.340" v="6540" actId="478"/>
          <ac:spMkLst>
            <pc:docMk/>
            <pc:sldMk cId="1311682350" sldId="519"/>
            <ac:spMk id="9" creationId="{AD0C6136-1676-59A2-4439-C30ECB05F6F5}"/>
          </ac:spMkLst>
        </pc:spChg>
        <pc:spChg chg="add del mod">
          <ac:chgData name="Matthieu De Mari" userId="dfb708c9-d8dc-439f-9a3b-c772bf4a311c" providerId="ADAL" clId="{FB642C7D-0BE8-428C-B54A-D26CDA8837C3}" dt="2022-10-17T09:20:19.931" v="6541" actId="478"/>
          <ac:spMkLst>
            <pc:docMk/>
            <pc:sldMk cId="1311682350" sldId="519"/>
            <ac:spMk id="11" creationId="{B9C97923-07CC-10F7-B249-08BAAD001C1C}"/>
          </ac:spMkLst>
        </pc:spChg>
        <pc:picChg chg="add mod modCrop">
          <ac:chgData name="Matthieu De Mari" userId="dfb708c9-d8dc-439f-9a3b-c772bf4a311c" providerId="ADAL" clId="{FB642C7D-0BE8-428C-B54A-D26CDA8837C3}" dt="2022-10-17T09:20:21.380" v="6542" actId="1076"/>
          <ac:picMkLst>
            <pc:docMk/>
            <pc:sldMk cId="1311682350" sldId="519"/>
            <ac:picMk id="6" creationId="{40FD06AD-6A75-D308-5A37-445F03F71375}"/>
          </ac:picMkLst>
        </pc:picChg>
        <pc:picChg chg="add mod modCrop">
          <ac:chgData name="Matthieu De Mari" userId="dfb708c9-d8dc-439f-9a3b-c772bf4a311c" providerId="ADAL" clId="{FB642C7D-0BE8-428C-B54A-D26CDA8837C3}" dt="2022-10-17T09:20:22.846" v="6543" actId="1076"/>
          <ac:picMkLst>
            <pc:docMk/>
            <pc:sldMk cId="1311682350" sldId="519"/>
            <ac:picMk id="7" creationId="{3F46A58D-4057-F763-79B0-63D71879FAA2}"/>
          </ac:picMkLst>
        </pc:picChg>
      </pc:sldChg>
      <pc:sldChg chg="addSp delSp modSp add mod">
        <pc:chgData name="Matthieu De Mari" userId="dfb708c9-d8dc-439f-9a3b-c772bf4a311c" providerId="ADAL" clId="{FB642C7D-0BE8-428C-B54A-D26CDA8837C3}" dt="2022-10-17T09:16:47.124" v="6477" actId="20577"/>
        <pc:sldMkLst>
          <pc:docMk/>
          <pc:sldMk cId="1415302781" sldId="520"/>
        </pc:sldMkLst>
        <pc:spChg chg="mod">
          <ac:chgData name="Matthieu De Mari" userId="dfb708c9-d8dc-439f-9a3b-c772bf4a311c" providerId="ADAL" clId="{FB642C7D-0BE8-428C-B54A-D26CDA8837C3}" dt="2022-10-17T09:16:47.124" v="6477" actId="20577"/>
          <ac:spMkLst>
            <pc:docMk/>
            <pc:sldMk cId="1415302781" sldId="520"/>
            <ac:spMk id="4" creationId="{692E1E38-2085-423D-B105-8D4E8F16324B}"/>
          </ac:spMkLst>
        </pc:spChg>
        <pc:spChg chg="add del mod">
          <ac:chgData name="Matthieu De Mari" userId="dfb708c9-d8dc-439f-9a3b-c772bf4a311c" providerId="ADAL" clId="{FB642C7D-0BE8-428C-B54A-D26CDA8837C3}" dt="2022-10-17T09:16:44.140" v="6473" actId="478"/>
          <ac:spMkLst>
            <pc:docMk/>
            <pc:sldMk cId="1415302781" sldId="520"/>
            <ac:spMk id="7" creationId="{F4E7528E-C165-F2B5-03D7-F65273950E98}"/>
          </ac:spMkLst>
        </pc:spChg>
        <pc:spChg chg="add del mod">
          <ac:chgData name="Matthieu De Mari" userId="dfb708c9-d8dc-439f-9a3b-c772bf4a311c" providerId="ADAL" clId="{FB642C7D-0BE8-428C-B54A-D26CDA8837C3}" dt="2022-10-17T09:16:44.714" v="6474" actId="478"/>
          <ac:spMkLst>
            <pc:docMk/>
            <pc:sldMk cId="1415302781" sldId="520"/>
            <ac:spMk id="8" creationId="{968C52A6-8447-4AE8-6CEE-A3071119E0E0}"/>
          </ac:spMkLst>
        </pc:spChg>
      </pc:sldChg>
      <pc:sldChg chg="add">
        <pc:chgData name="Matthieu De Mari" userId="dfb708c9-d8dc-439f-9a3b-c772bf4a311c" providerId="ADAL" clId="{FB642C7D-0BE8-428C-B54A-D26CDA8837C3}" dt="2022-10-17T09:16:41.725" v="6472" actId="2890"/>
        <pc:sldMkLst>
          <pc:docMk/>
          <pc:sldMk cId="2980241368" sldId="521"/>
        </pc:sldMkLst>
      </pc:sldChg>
      <pc:sldChg chg="addSp delSp modSp add mod">
        <pc:chgData name="Matthieu De Mari" userId="dfb708c9-d8dc-439f-9a3b-c772bf4a311c" providerId="ADAL" clId="{FB642C7D-0BE8-428C-B54A-D26CDA8837C3}" dt="2022-10-17T09:21:07.671" v="6552" actId="1076"/>
        <pc:sldMkLst>
          <pc:docMk/>
          <pc:sldMk cId="4009516434" sldId="522"/>
        </pc:sldMkLst>
        <pc:spChg chg="del">
          <ac:chgData name="Matthieu De Mari" userId="dfb708c9-d8dc-439f-9a3b-c772bf4a311c" providerId="ADAL" clId="{FB642C7D-0BE8-428C-B54A-D26CDA8837C3}" dt="2022-10-17T09:20:51.577" v="6548" actId="478"/>
          <ac:spMkLst>
            <pc:docMk/>
            <pc:sldMk cId="4009516434" sldId="522"/>
            <ac:spMk id="4" creationId="{A3C14AEC-A196-4960-B829-69E5D6F03DF3}"/>
          </ac:spMkLst>
        </pc:spChg>
        <pc:spChg chg="del">
          <ac:chgData name="Matthieu De Mari" userId="dfb708c9-d8dc-439f-9a3b-c772bf4a311c" providerId="ADAL" clId="{FB642C7D-0BE8-428C-B54A-D26CDA8837C3}" dt="2022-10-17T09:20:45.042" v="6544" actId="478"/>
          <ac:spMkLst>
            <pc:docMk/>
            <pc:sldMk cId="4009516434" sldId="522"/>
            <ac:spMk id="5" creationId="{F1B1EDAE-D2BC-4F4D-8753-99F4F59A240E}"/>
          </ac:spMkLst>
        </pc:spChg>
        <pc:spChg chg="del">
          <ac:chgData name="Matthieu De Mari" userId="dfb708c9-d8dc-439f-9a3b-c772bf4a311c" providerId="ADAL" clId="{FB642C7D-0BE8-428C-B54A-D26CDA8837C3}" dt="2022-10-17T09:20:48.425" v="6546" actId="478"/>
          <ac:spMkLst>
            <pc:docMk/>
            <pc:sldMk cId="4009516434" sldId="522"/>
            <ac:spMk id="6" creationId="{33F347F7-FD63-4806-AB44-A519CB864D3E}"/>
          </ac:spMkLst>
        </pc:spChg>
        <pc:spChg chg="add del mod">
          <ac:chgData name="Matthieu De Mari" userId="dfb708c9-d8dc-439f-9a3b-c772bf4a311c" providerId="ADAL" clId="{FB642C7D-0BE8-428C-B54A-D26CDA8837C3}" dt="2022-10-17T09:20:46.543" v="6545" actId="478"/>
          <ac:spMkLst>
            <pc:docMk/>
            <pc:sldMk cId="4009516434" sldId="522"/>
            <ac:spMk id="8" creationId="{88EF31D0-DA72-89FE-7592-E15A93630320}"/>
          </ac:spMkLst>
        </pc:spChg>
        <pc:spChg chg="add del mod">
          <ac:chgData name="Matthieu De Mari" userId="dfb708c9-d8dc-439f-9a3b-c772bf4a311c" providerId="ADAL" clId="{FB642C7D-0BE8-428C-B54A-D26CDA8837C3}" dt="2022-10-17T09:20:50.304" v="6547" actId="478"/>
          <ac:spMkLst>
            <pc:docMk/>
            <pc:sldMk cId="4009516434" sldId="522"/>
            <ac:spMk id="10" creationId="{B11D4AEB-C583-98FB-2A80-9E6BFA0603AF}"/>
          </ac:spMkLst>
        </pc:spChg>
        <pc:spChg chg="add del mod">
          <ac:chgData name="Matthieu De Mari" userId="dfb708c9-d8dc-439f-9a3b-c772bf4a311c" providerId="ADAL" clId="{FB642C7D-0BE8-428C-B54A-D26CDA8837C3}" dt="2022-10-17T09:20:52.713" v="6549" actId="478"/>
          <ac:spMkLst>
            <pc:docMk/>
            <pc:sldMk cId="4009516434" sldId="522"/>
            <ac:spMk id="12" creationId="{D4198BC8-7F8F-FCBB-C97F-0717C5CA3B58}"/>
          </ac:spMkLst>
        </pc:spChg>
        <pc:spChg chg="add mod">
          <ac:chgData name="Matthieu De Mari" userId="dfb708c9-d8dc-439f-9a3b-c772bf4a311c" providerId="ADAL" clId="{FB642C7D-0BE8-428C-B54A-D26CDA8837C3}" dt="2022-10-17T09:21:04.723" v="6551"/>
          <ac:spMkLst>
            <pc:docMk/>
            <pc:sldMk cId="4009516434" sldId="522"/>
            <ac:spMk id="13" creationId="{3F440F0D-54EB-E6A2-0F21-808FFDA087B2}"/>
          </ac:spMkLst>
        </pc:spChg>
        <pc:spChg chg="add mod">
          <ac:chgData name="Matthieu De Mari" userId="dfb708c9-d8dc-439f-9a3b-c772bf4a311c" providerId="ADAL" clId="{FB642C7D-0BE8-428C-B54A-D26CDA8837C3}" dt="2022-10-17T09:21:04.723" v="6551"/>
          <ac:spMkLst>
            <pc:docMk/>
            <pc:sldMk cId="4009516434" sldId="522"/>
            <ac:spMk id="16" creationId="{32EBF3B6-0211-A3FE-62EF-7C55515DA618}"/>
          </ac:spMkLst>
        </pc:spChg>
        <pc:spChg chg="add mod">
          <ac:chgData name="Matthieu De Mari" userId="dfb708c9-d8dc-439f-9a3b-c772bf4a311c" providerId="ADAL" clId="{FB642C7D-0BE8-428C-B54A-D26CDA8837C3}" dt="2022-10-17T09:21:04.723" v="6551"/>
          <ac:spMkLst>
            <pc:docMk/>
            <pc:sldMk cId="4009516434" sldId="522"/>
            <ac:spMk id="17" creationId="{63DB3106-F83C-0896-B375-031BFA575310}"/>
          </ac:spMkLst>
        </pc:spChg>
        <pc:spChg chg="add mod">
          <ac:chgData name="Matthieu De Mari" userId="dfb708c9-d8dc-439f-9a3b-c772bf4a311c" providerId="ADAL" clId="{FB642C7D-0BE8-428C-B54A-D26CDA8837C3}" dt="2022-10-17T09:21:04.723" v="6551"/>
          <ac:spMkLst>
            <pc:docMk/>
            <pc:sldMk cId="4009516434" sldId="522"/>
            <ac:spMk id="18" creationId="{EC2503A4-FC1E-714D-E31F-4AB7F9D24077}"/>
          </ac:spMkLst>
        </pc:spChg>
        <pc:spChg chg="add mod">
          <ac:chgData name="Matthieu De Mari" userId="dfb708c9-d8dc-439f-9a3b-c772bf4a311c" providerId="ADAL" clId="{FB642C7D-0BE8-428C-B54A-D26CDA8837C3}" dt="2022-10-17T09:21:04.723" v="6551"/>
          <ac:spMkLst>
            <pc:docMk/>
            <pc:sldMk cId="4009516434" sldId="522"/>
            <ac:spMk id="19" creationId="{4B3F3C8C-40CA-0247-4290-C057A46B3F9D}"/>
          </ac:spMkLst>
        </pc:spChg>
        <pc:spChg chg="add mod">
          <ac:chgData name="Matthieu De Mari" userId="dfb708c9-d8dc-439f-9a3b-c772bf4a311c" providerId="ADAL" clId="{FB642C7D-0BE8-428C-B54A-D26CDA8837C3}" dt="2022-10-17T09:21:04.723" v="6551"/>
          <ac:spMkLst>
            <pc:docMk/>
            <pc:sldMk cId="4009516434" sldId="522"/>
            <ac:spMk id="21" creationId="{AB388164-BBC3-5CF8-B547-9FB26C41C869}"/>
          </ac:spMkLst>
        </pc:spChg>
        <pc:spChg chg="add mod">
          <ac:chgData name="Matthieu De Mari" userId="dfb708c9-d8dc-439f-9a3b-c772bf4a311c" providerId="ADAL" clId="{FB642C7D-0BE8-428C-B54A-D26CDA8837C3}" dt="2022-10-17T09:21:04.723" v="6551"/>
          <ac:spMkLst>
            <pc:docMk/>
            <pc:sldMk cId="4009516434" sldId="522"/>
            <ac:spMk id="22" creationId="{FCCB51B3-AEFD-E645-037D-B6F08E935F8E}"/>
          </ac:spMkLst>
        </pc:spChg>
        <pc:spChg chg="add mod">
          <ac:chgData name="Matthieu De Mari" userId="dfb708c9-d8dc-439f-9a3b-c772bf4a311c" providerId="ADAL" clId="{FB642C7D-0BE8-428C-B54A-D26CDA8837C3}" dt="2022-10-17T09:21:04.723" v="6551"/>
          <ac:spMkLst>
            <pc:docMk/>
            <pc:sldMk cId="4009516434" sldId="522"/>
            <ac:spMk id="23" creationId="{EEC008AF-9017-9806-F5D3-69FCEF9E6188}"/>
          </ac:spMkLst>
        </pc:spChg>
        <pc:spChg chg="add mod">
          <ac:chgData name="Matthieu De Mari" userId="dfb708c9-d8dc-439f-9a3b-c772bf4a311c" providerId="ADAL" clId="{FB642C7D-0BE8-428C-B54A-D26CDA8837C3}" dt="2022-10-17T09:21:04.723" v="6551"/>
          <ac:spMkLst>
            <pc:docMk/>
            <pc:sldMk cId="4009516434" sldId="522"/>
            <ac:spMk id="24" creationId="{120926EC-18E5-0E8C-EF05-88DDC0599015}"/>
          </ac:spMkLst>
        </pc:spChg>
        <pc:spChg chg="add mod">
          <ac:chgData name="Matthieu De Mari" userId="dfb708c9-d8dc-439f-9a3b-c772bf4a311c" providerId="ADAL" clId="{FB642C7D-0BE8-428C-B54A-D26CDA8837C3}" dt="2022-10-17T09:21:04.723" v="6551"/>
          <ac:spMkLst>
            <pc:docMk/>
            <pc:sldMk cId="4009516434" sldId="522"/>
            <ac:spMk id="25" creationId="{13EE4D56-9357-30D1-8815-9F79FA20CD55}"/>
          </ac:spMkLst>
        </pc:spChg>
        <pc:spChg chg="add mod">
          <ac:chgData name="Matthieu De Mari" userId="dfb708c9-d8dc-439f-9a3b-c772bf4a311c" providerId="ADAL" clId="{FB642C7D-0BE8-428C-B54A-D26CDA8837C3}" dt="2022-10-17T09:21:04.723" v="6551"/>
          <ac:spMkLst>
            <pc:docMk/>
            <pc:sldMk cId="4009516434" sldId="522"/>
            <ac:spMk id="26" creationId="{B60646D7-E372-EFF3-A77F-22D0EFB94624}"/>
          </ac:spMkLst>
        </pc:spChg>
        <pc:spChg chg="add mod">
          <ac:chgData name="Matthieu De Mari" userId="dfb708c9-d8dc-439f-9a3b-c772bf4a311c" providerId="ADAL" clId="{FB642C7D-0BE8-428C-B54A-D26CDA8837C3}" dt="2022-10-17T09:21:04.723" v="6551"/>
          <ac:spMkLst>
            <pc:docMk/>
            <pc:sldMk cId="4009516434" sldId="522"/>
            <ac:spMk id="28" creationId="{714AFF2D-F562-ADD4-4AAF-1B1CB85306F8}"/>
          </ac:spMkLst>
        </pc:spChg>
        <pc:spChg chg="add mod">
          <ac:chgData name="Matthieu De Mari" userId="dfb708c9-d8dc-439f-9a3b-c772bf4a311c" providerId="ADAL" clId="{FB642C7D-0BE8-428C-B54A-D26CDA8837C3}" dt="2022-10-17T09:21:04.723" v="6551"/>
          <ac:spMkLst>
            <pc:docMk/>
            <pc:sldMk cId="4009516434" sldId="522"/>
            <ac:spMk id="32" creationId="{189F4DCC-4CF4-43FD-BA66-34BC93A3457A}"/>
          </ac:spMkLst>
        </pc:spChg>
        <pc:picChg chg="add mod">
          <ac:chgData name="Matthieu De Mari" userId="dfb708c9-d8dc-439f-9a3b-c772bf4a311c" providerId="ADAL" clId="{FB642C7D-0BE8-428C-B54A-D26CDA8837C3}" dt="2022-10-17T09:21:07.671" v="6552" actId="1076"/>
          <ac:picMkLst>
            <pc:docMk/>
            <pc:sldMk cId="4009516434" sldId="522"/>
            <ac:picMk id="3" creationId="{4B892F28-7AC7-87C9-0E30-BE30608253D6}"/>
          </ac:picMkLst>
        </pc:picChg>
        <pc:picChg chg="add mod">
          <ac:chgData name="Matthieu De Mari" userId="dfb708c9-d8dc-439f-9a3b-c772bf4a311c" providerId="ADAL" clId="{FB642C7D-0BE8-428C-B54A-D26CDA8837C3}" dt="2022-10-17T09:21:04.723" v="6551"/>
          <ac:picMkLst>
            <pc:docMk/>
            <pc:sldMk cId="4009516434" sldId="522"/>
            <ac:picMk id="14" creationId="{7EE5DA12-72A7-B863-9177-F8C7C95645C9}"/>
          </ac:picMkLst>
        </pc:picChg>
        <pc:picChg chg="add mod">
          <ac:chgData name="Matthieu De Mari" userId="dfb708c9-d8dc-439f-9a3b-c772bf4a311c" providerId="ADAL" clId="{FB642C7D-0BE8-428C-B54A-D26CDA8837C3}" dt="2022-10-17T09:21:04.723" v="6551"/>
          <ac:picMkLst>
            <pc:docMk/>
            <pc:sldMk cId="4009516434" sldId="522"/>
            <ac:picMk id="15" creationId="{9461164E-9333-DD20-8A92-BBF69D054650}"/>
          </ac:picMkLst>
        </pc:picChg>
        <pc:picChg chg="add mod">
          <ac:chgData name="Matthieu De Mari" userId="dfb708c9-d8dc-439f-9a3b-c772bf4a311c" providerId="ADAL" clId="{FB642C7D-0BE8-428C-B54A-D26CDA8837C3}" dt="2022-10-17T09:21:04.723" v="6551"/>
          <ac:picMkLst>
            <pc:docMk/>
            <pc:sldMk cId="4009516434" sldId="522"/>
            <ac:picMk id="20" creationId="{A710CB35-2A96-0555-6213-B554797B0DCB}"/>
          </ac:picMkLst>
        </pc:picChg>
        <pc:picChg chg="add mod">
          <ac:chgData name="Matthieu De Mari" userId="dfb708c9-d8dc-439f-9a3b-c772bf4a311c" providerId="ADAL" clId="{FB642C7D-0BE8-428C-B54A-D26CDA8837C3}" dt="2022-10-17T09:21:04.723" v="6551"/>
          <ac:picMkLst>
            <pc:docMk/>
            <pc:sldMk cId="4009516434" sldId="522"/>
            <ac:picMk id="27" creationId="{153BD23B-F164-163D-38E2-B88D07F16CAD}"/>
          </ac:picMkLst>
        </pc:picChg>
        <pc:picChg chg="add mod">
          <ac:chgData name="Matthieu De Mari" userId="dfb708c9-d8dc-439f-9a3b-c772bf4a311c" providerId="ADAL" clId="{FB642C7D-0BE8-428C-B54A-D26CDA8837C3}" dt="2022-10-17T09:21:04.723" v="6551"/>
          <ac:picMkLst>
            <pc:docMk/>
            <pc:sldMk cId="4009516434" sldId="522"/>
            <ac:picMk id="29" creationId="{08BD35BC-DE36-4AFC-D244-BDEBF772DB0C}"/>
          </ac:picMkLst>
        </pc:picChg>
        <pc:picChg chg="add mod">
          <ac:chgData name="Matthieu De Mari" userId="dfb708c9-d8dc-439f-9a3b-c772bf4a311c" providerId="ADAL" clId="{FB642C7D-0BE8-428C-B54A-D26CDA8837C3}" dt="2022-10-17T09:21:04.723" v="6551"/>
          <ac:picMkLst>
            <pc:docMk/>
            <pc:sldMk cId="4009516434" sldId="522"/>
            <ac:picMk id="30" creationId="{5144FCA2-10C7-3109-B148-CDA650EA64FC}"/>
          </ac:picMkLst>
        </pc:picChg>
        <pc:picChg chg="add mod">
          <ac:chgData name="Matthieu De Mari" userId="dfb708c9-d8dc-439f-9a3b-c772bf4a311c" providerId="ADAL" clId="{FB642C7D-0BE8-428C-B54A-D26CDA8837C3}" dt="2022-10-17T09:21:04.723" v="6551"/>
          <ac:picMkLst>
            <pc:docMk/>
            <pc:sldMk cId="4009516434" sldId="522"/>
            <ac:picMk id="31" creationId="{521D2769-3D12-5C70-2BBF-F26AAE4D5F6A}"/>
          </ac:picMkLst>
        </pc:picChg>
      </pc:sldChg>
      <pc:sldChg chg="delSp modSp new mod">
        <pc:chgData name="Matthieu De Mari" userId="dfb708c9-d8dc-439f-9a3b-c772bf4a311c" providerId="ADAL" clId="{FB642C7D-0BE8-428C-B54A-D26CDA8837C3}" dt="2022-10-18T05:48:51.795" v="6742" actId="478"/>
        <pc:sldMkLst>
          <pc:docMk/>
          <pc:sldMk cId="3628295100" sldId="523"/>
        </pc:sldMkLst>
        <pc:spChg chg="mod">
          <ac:chgData name="Matthieu De Mari" userId="dfb708c9-d8dc-439f-9a3b-c772bf4a311c" providerId="ADAL" clId="{FB642C7D-0BE8-428C-B54A-D26CDA8837C3}" dt="2022-10-18T05:48:47.530" v="6740" actId="20577"/>
          <ac:spMkLst>
            <pc:docMk/>
            <pc:sldMk cId="3628295100" sldId="523"/>
            <ac:spMk id="2" creationId="{D2D9145D-1C1F-5247-B919-0C2F6FCF4A73}"/>
          </ac:spMkLst>
        </pc:spChg>
        <pc:spChg chg="del">
          <ac:chgData name="Matthieu De Mari" userId="dfb708c9-d8dc-439f-9a3b-c772bf4a311c" providerId="ADAL" clId="{FB642C7D-0BE8-428C-B54A-D26CDA8837C3}" dt="2022-10-18T05:48:51.795" v="6742" actId="478"/>
          <ac:spMkLst>
            <pc:docMk/>
            <pc:sldMk cId="3628295100" sldId="523"/>
            <ac:spMk id="3" creationId="{8D92CC75-8ADE-D5D5-7876-061A99209E50}"/>
          </ac:spMkLst>
        </pc:spChg>
        <pc:spChg chg="del">
          <ac:chgData name="Matthieu De Mari" userId="dfb708c9-d8dc-439f-9a3b-c772bf4a311c" providerId="ADAL" clId="{FB642C7D-0BE8-428C-B54A-D26CDA8837C3}" dt="2022-10-18T05:48:50.414" v="6741" actId="478"/>
          <ac:spMkLst>
            <pc:docMk/>
            <pc:sldMk cId="3628295100" sldId="523"/>
            <ac:spMk id="4" creationId="{0C9390F1-72DE-10C6-49B2-276CD01E517A}"/>
          </ac:spMkLst>
        </pc:spChg>
      </pc:sldChg>
      <pc:sldMasterChg chg="addSp mod">
        <pc:chgData name="Matthieu De Mari" userId="dfb708c9-d8dc-439f-9a3b-c772bf4a311c" providerId="ADAL" clId="{FB642C7D-0BE8-428C-B54A-D26CDA8837C3}" dt="2022-10-14T06:10:55.211" v="1384" actId="33475"/>
        <pc:sldMasterMkLst>
          <pc:docMk/>
          <pc:sldMasterMk cId="2168708284" sldId="2147483648"/>
        </pc:sldMasterMkLst>
        <pc:spChg chg="add">
          <ac:chgData name="Matthieu De Mari" userId="dfb708c9-d8dc-439f-9a3b-c772bf4a311c" providerId="ADAL" clId="{FB642C7D-0BE8-428C-B54A-D26CDA8837C3}" dt="2022-10-14T06:10:55.211" v="1384" actId="33475"/>
          <ac:spMkLst>
            <pc:docMk/>
            <pc:sldMasterMk cId="2168708284" sldId="2147483648"/>
            <ac:spMk id="9" creationId="{03AB098C-926C-555E-3371-84132DA634F9}"/>
          </ac:spMkLst>
        </pc:spChg>
        <pc:spChg chg="add">
          <ac:chgData name="Matthieu De Mari" userId="dfb708c9-d8dc-439f-9a3b-c772bf4a311c" providerId="ADAL" clId="{FB642C7D-0BE8-428C-B54A-D26CDA8837C3}" dt="2022-10-14T06:10:55.211" v="1384" actId="33475"/>
          <ac:spMkLst>
            <pc:docMk/>
            <pc:sldMasterMk cId="2168708284" sldId="2147483648"/>
            <ac:spMk id="10" creationId="{3CD57FA1-8221-964C-CFEB-A7E6E063780A}"/>
          </ac:spMkLst>
        </pc:spChg>
      </pc:sldMasterChg>
    </pc:docChg>
  </pc:docChgLst>
</pc:chgInfo>
</file>

<file path=ppt/diagrams/_rels/data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image" Target="../media/image70.png"/></Relationships>
</file>

<file path=ppt/diagrams/_rels/data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image" Target="../media/image70.png"/></Relationships>
</file>

<file path=ppt/diagrams/_rels/data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image" Target="../media/image7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987A75F-7A9F-4147-B8FA-5BB4AC9206BD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mc:AlternateContent xmlns:mc="http://schemas.openxmlformats.org/markup-compatibility/2006" xmlns:a14="http://schemas.microsoft.com/office/drawing/2010/main">
      <mc:Choice Requires="a14">
        <dgm:pt modelId="{CF52FE45-3117-4FB8-B9F0-E5861D841E69}">
          <dgm:prSet phldrT="[Text]"/>
          <dgm:spPr/>
          <dgm:t>
            <a:bodyPr/>
            <a:lstStyle/>
            <a:p>
              <a:r>
                <a:rPr lang="en-US" dirty="0"/>
                <a:t>Word </a:t>
              </a:r>
              <a14:m>
                <m:oMath xmlns:m="http://schemas.openxmlformats.org/officeDocument/2006/math">
                  <m:r>
                    <a:rPr lang="en-US" b="0" i="1" smtClean="0">
                      <a:latin typeface="Cambria Math" panose="02040503050406030204" pitchFamily="18" charset="0"/>
                    </a:rPr>
                    <m:t>𝑤</m:t>
                  </m:r>
                  <m:r>
                    <a:rPr lang="en-US" b="0" i="1" smtClean="0">
                      <a:latin typeface="Cambria Math" panose="02040503050406030204" pitchFamily="18" charset="0"/>
                    </a:rPr>
                    <m:t>∉</m:t>
                  </m:r>
                  <m:r>
                    <a:rPr lang="en-US" b="0" i="1" smtClean="0">
                      <a:latin typeface="Cambria Math" panose="02040503050406030204" pitchFamily="18" charset="0"/>
                    </a:rPr>
                    <m:t>𝑉</m:t>
                  </m:r>
                </m:oMath>
              </a14:m>
              <a:endParaRPr lang="en-GB" dirty="0"/>
            </a:p>
          </dgm:t>
        </dgm:pt>
      </mc:Choice>
      <mc:Fallback xmlns="">
        <dgm:pt modelId="{CF52FE45-3117-4FB8-B9F0-E5861D841E69}">
          <dgm:prSet phldrT="[Text]"/>
          <dgm:spPr/>
          <dgm:t>
            <a:bodyPr/>
            <a:lstStyle/>
            <a:p>
              <a:r>
                <a:rPr lang="en-US" dirty="0"/>
                <a:t>Word </a:t>
              </a:r>
              <a:r>
                <a:rPr lang="en-US" b="0" i="0">
                  <a:latin typeface="Cambria Math" panose="02040503050406030204" pitchFamily="18" charset="0"/>
                </a:rPr>
                <a:t>𝑤∉𝑉</a:t>
              </a:r>
              <a:endParaRPr lang="en-GB" dirty="0"/>
            </a:p>
          </dgm:t>
        </dgm:pt>
      </mc:Fallback>
    </mc:AlternateContent>
    <dgm:pt modelId="{9345D5C3-31DC-4878-BB80-145868EBA8E8}" type="parTrans" cxnId="{3A9F3A30-57EF-496B-863C-7D02DAE36A9C}">
      <dgm:prSet/>
      <dgm:spPr/>
      <dgm:t>
        <a:bodyPr/>
        <a:lstStyle/>
        <a:p>
          <a:endParaRPr lang="en-GB"/>
        </a:p>
      </dgm:t>
    </dgm:pt>
    <dgm:pt modelId="{19E54FCE-7E12-468E-8A65-8C72E5E02EA3}" type="sibTrans" cxnId="{3A9F3A30-57EF-496B-863C-7D02DAE36A9C}">
      <dgm:prSet/>
      <dgm:spPr/>
      <dgm:t>
        <a:bodyPr/>
        <a:lstStyle/>
        <a:p>
          <a:endParaRPr lang="en-GB"/>
        </a:p>
      </dgm:t>
    </dgm:pt>
    <mc:AlternateContent xmlns:mc="http://schemas.openxmlformats.org/markup-compatibility/2006" xmlns:a14="http://schemas.microsoft.com/office/drawing/2010/main">
      <mc:Choice Requires="a14">
        <dgm:pt modelId="{BF1354B6-40A6-4F97-A8E3-48AC911B6428}">
          <dgm:prSet phldrT="[Text]"/>
          <dgm:spPr/>
          <dgm:t>
            <a:bodyPr/>
            <a:lstStyle/>
            <a:p>
              <a:r>
                <a:rPr lang="en-US" dirty="0"/>
                <a:t>Embedding function </a:t>
              </a:r>
              <a14:m>
                <m:oMath xmlns:m="http://schemas.openxmlformats.org/officeDocument/2006/math">
                  <m:r>
                    <a:rPr lang="en-US" i="1" dirty="0" smtClean="0">
                      <a:latin typeface="Cambria Math" panose="02040503050406030204" pitchFamily="18" charset="0"/>
                    </a:rPr>
                    <m:t>𝑓</m:t>
                  </m:r>
                  <m:r>
                    <a:rPr lang="en-US" i="1" dirty="0" smtClean="0">
                      <a:latin typeface="Cambria Math" panose="02040503050406030204" pitchFamily="18" charset="0"/>
                    </a:rPr>
                    <m:t>(</m:t>
                  </m:r>
                  <m:r>
                    <a:rPr lang="en-US" i="1" dirty="0" smtClean="0">
                      <a:latin typeface="Cambria Math" panose="02040503050406030204" pitchFamily="18" charset="0"/>
                    </a:rPr>
                    <m:t>𝑤</m:t>
                  </m:r>
                  <m:r>
                    <a:rPr lang="en-US" i="1" dirty="0" smtClean="0">
                      <a:latin typeface="Cambria Math" panose="02040503050406030204" pitchFamily="18" charset="0"/>
                    </a:rPr>
                    <m:t>)</m:t>
                  </m:r>
                </m:oMath>
              </a14:m>
              <a:endParaRPr lang="en-GB" dirty="0"/>
            </a:p>
          </dgm:t>
        </dgm:pt>
      </mc:Choice>
      <mc:Fallback xmlns="">
        <dgm:pt modelId="{BF1354B6-40A6-4F97-A8E3-48AC911B6428}">
          <dgm:prSet phldrT="[Text]"/>
          <dgm:spPr/>
          <dgm:t>
            <a:bodyPr/>
            <a:lstStyle/>
            <a:p>
              <a:r>
                <a:rPr lang="en-US" dirty="0"/>
                <a:t>Embedding function </a:t>
              </a:r>
              <a:r>
                <a:rPr lang="en-US" i="0" dirty="0">
                  <a:latin typeface="Cambria Math" panose="02040503050406030204" pitchFamily="18" charset="0"/>
                </a:rPr>
                <a:t>𝑓(𝑤)</a:t>
              </a:r>
              <a:endParaRPr lang="en-GB" dirty="0"/>
            </a:p>
          </dgm:t>
        </dgm:pt>
      </mc:Fallback>
    </mc:AlternateContent>
    <dgm:pt modelId="{5013D337-CD33-4A68-BFA5-AD30738DDF44}" type="parTrans" cxnId="{136FB0D5-CB19-4619-A669-6C35E0EC0BBC}">
      <dgm:prSet/>
      <dgm:spPr/>
      <dgm:t>
        <a:bodyPr/>
        <a:lstStyle/>
        <a:p>
          <a:endParaRPr lang="en-GB"/>
        </a:p>
      </dgm:t>
    </dgm:pt>
    <dgm:pt modelId="{236A729B-B716-4259-9E70-5956C1213877}" type="sibTrans" cxnId="{136FB0D5-CB19-4619-A669-6C35E0EC0BBC}">
      <dgm:prSet/>
      <dgm:spPr/>
      <dgm:t>
        <a:bodyPr/>
        <a:lstStyle/>
        <a:p>
          <a:endParaRPr lang="en-GB"/>
        </a:p>
      </dgm:t>
    </dgm:pt>
    <dgm:pt modelId="{E7A3171F-E8AB-422F-9103-769F984452E2}">
      <dgm:prSet phldrT="[Text]"/>
      <dgm:spPr/>
      <dgm:t>
        <a:bodyPr/>
        <a:lstStyle/>
        <a:p>
          <a:r>
            <a:rPr lang="en-US" dirty="0"/>
            <a:t>???</a:t>
          </a:r>
          <a:endParaRPr lang="en-GB" dirty="0"/>
        </a:p>
      </dgm:t>
    </dgm:pt>
    <dgm:pt modelId="{B1157478-60E7-4949-B79A-261CC066336C}" type="parTrans" cxnId="{E272F923-2957-458E-80B6-5CDFA9FD033D}">
      <dgm:prSet/>
      <dgm:spPr/>
      <dgm:t>
        <a:bodyPr/>
        <a:lstStyle/>
        <a:p>
          <a:endParaRPr lang="en-GB"/>
        </a:p>
      </dgm:t>
    </dgm:pt>
    <dgm:pt modelId="{BA0E6CF6-4D55-45CE-B4A1-88426E9BD5D3}" type="sibTrans" cxnId="{E272F923-2957-458E-80B6-5CDFA9FD033D}">
      <dgm:prSet/>
      <dgm:spPr/>
      <dgm:t>
        <a:bodyPr/>
        <a:lstStyle/>
        <a:p>
          <a:endParaRPr lang="en-GB"/>
        </a:p>
      </dgm:t>
    </dgm:pt>
    <dgm:pt modelId="{2E438EBA-F4E0-4E93-A5F1-CCE41CBE4275}" type="pres">
      <dgm:prSet presAssocID="{1987A75F-7A9F-4147-B8FA-5BB4AC9206BD}" presName="Name0" presStyleCnt="0">
        <dgm:presLayoutVars>
          <dgm:dir/>
          <dgm:resizeHandles val="exact"/>
        </dgm:presLayoutVars>
      </dgm:prSet>
      <dgm:spPr/>
    </dgm:pt>
    <dgm:pt modelId="{FD1AA1EB-F54E-4C8C-B18F-60AF1F907E12}" type="pres">
      <dgm:prSet presAssocID="{CF52FE45-3117-4FB8-B9F0-E5861D841E69}" presName="node" presStyleLbl="node1" presStyleIdx="0" presStyleCnt="3">
        <dgm:presLayoutVars>
          <dgm:bulletEnabled val="1"/>
        </dgm:presLayoutVars>
      </dgm:prSet>
      <dgm:spPr/>
    </dgm:pt>
    <dgm:pt modelId="{8C4B5F6E-F02C-44DE-83BB-C3D0808C6051}" type="pres">
      <dgm:prSet presAssocID="{19E54FCE-7E12-468E-8A65-8C72E5E02EA3}" presName="sibTrans" presStyleLbl="sibTrans2D1" presStyleIdx="0" presStyleCnt="2"/>
      <dgm:spPr/>
    </dgm:pt>
    <dgm:pt modelId="{B38810CE-BE25-4775-AF3B-2EA5E1009B55}" type="pres">
      <dgm:prSet presAssocID="{19E54FCE-7E12-468E-8A65-8C72E5E02EA3}" presName="connectorText" presStyleLbl="sibTrans2D1" presStyleIdx="0" presStyleCnt="2"/>
      <dgm:spPr/>
    </dgm:pt>
    <dgm:pt modelId="{244AE12B-2F48-40AC-9AA8-94F1FB06940C}" type="pres">
      <dgm:prSet presAssocID="{BF1354B6-40A6-4F97-A8E3-48AC911B6428}" presName="node" presStyleLbl="node1" presStyleIdx="1" presStyleCnt="3">
        <dgm:presLayoutVars>
          <dgm:bulletEnabled val="1"/>
        </dgm:presLayoutVars>
      </dgm:prSet>
      <dgm:spPr/>
    </dgm:pt>
    <dgm:pt modelId="{E5608D6E-29EA-4A9A-9F6F-8081EFB07BDA}" type="pres">
      <dgm:prSet presAssocID="{236A729B-B716-4259-9E70-5956C1213877}" presName="sibTrans" presStyleLbl="sibTrans2D1" presStyleIdx="1" presStyleCnt="2"/>
      <dgm:spPr/>
    </dgm:pt>
    <dgm:pt modelId="{4F536160-B4D2-4460-B44E-6716A2D412FA}" type="pres">
      <dgm:prSet presAssocID="{236A729B-B716-4259-9E70-5956C1213877}" presName="connectorText" presStyleLbl="sibTrans2D1" presStyleIdx="1" presStyleCnt="2"/>
      <dgm:spPr/>
    </dgm:pt>
    <dgm:pt modelId="{8C318087-AE95-4505-B92B-940CDE367717}" type="pres">
      <dgm:prSet presAssocID="{E7A3171F-E8AB-422F-9103-769F984452E2}" presName="node" presStyleLbl="node1" presStyleIdx="2" presStyleCnt="3">
        <dgm:presLayoutVars>
          <dgm:bulletEnabled val="1"/>
        </dgm:presLayoutVars>
      </dgm:prSet>
      <dgm:spPr/>
    </dgm:pt>
  </dgm:ptLst>
  <dgm:cxnLst>
    <dgm:cxn modelId="{4031AE22-15B7-490F-A548-D19E4E46992F}" type="presOf" srcId="{BF1354B6-40A6-4F97-A8E3-48AC911B6428}" destId="{244AE12B-2F48-40AC-9AA8-94F1FB06940C}" srcOrd="0" destOrd="0" presId="urn:microsoft.com/office/officeart/2005/8/layout/process1"/>
    <dgm:cxn modelId="{E272F923-2957-458E-80B6-5CDFA9FD033D}" srcId="{1987A75F-7A9F-4147-B8FA-5BB4AC9206BD}" destId="{E7A3171F-E8AB-422F-9103-769F984452E2}" srcOrd="2" destOrd="0" parTransId="{B1157478-60E7-4949-B79A-261CC066336C}" sibTransId="{BA0E6CF6-4D55-45CE-B4A1-88426E9BD5D3}"/>
    <dgm:cxn modelId="{3A9F3A30-57EF-496B-863C-7D02DAE36A9C}" srcId="{1987A75F-7A9F-4147-B8FA-5BB4AC9206BD}" destId="{CF52FE45-3117-4FB8-B9F0-E5861D841E69}" srcOrd="0" destOrd="0" parTransId="{9345D5C3-31DC-4878-BB80-145868EBA8E8}" sibTransId="{19E54FCE-7E12-468E-8A65-8C72E5E02EA3}"/>
    <dgm:cxn modelId="{2D285B42-1126-4F5E-ADC0-9A367568AD15}" type="presOf" srcId="{E7A3171F-E8AB-422F-9103-769F984452E2}" destId="{8C318087-AE95-4505-B92B-940CDE367717}" srcOrd="0" destOrd="0" presId="urn:microsoft.com/office/officeart/2005/8/layout/process1"/>
    <dgm:cxn modelId="{9320717B-5FA9-4733-B89B-7F54FA475310}" type="presOf" srcId="{19E54FCE-7E12-468E-8A65-8C72E5E02EA3}" destId="{B38810CE-BE25-4775-AF3B-2EA5E1009B55}" srcOrd="1" destOrd="0" presId="urn:microsoft.com/office/officeart/2005/8/layout/process1"/>
    <dgm:cxn modelId="{F669D291-B6F3-4E32-9827-6CCE9CD552C8}" type="presOf" srcId="{236A729B-B716-4259-9E70-5956C1213877}" destId="{4F536160-B4D2-4460-B44E-6716A2D412FA}" srcOrd="1" destOrd="0" presId="urn:microsoft.com/office/officeart/2005/8/layout/process1"/>
    <dgm:cxn modelId="{9CE339B7-E58E-4F8D-B0DE-C687BDD73337}" type="presOf" srcId="{236A729B-B716-4259-9E70-5956C1213877}" destId="{E5608D6E-29EA-4A9A-9F6F-8081EFB07BDA}" srcOrd="0" destOrd="0" presId="urn:microsoft.com/office/officeart/2005/8/layout/process1"/>
    <dgm:cxn modelId="{A60B47B9-FF70-4D81-B358-50FF77893D0D}" type="presOf" srcId="{1987A75F-7A9F-4147-B8FA-5BB4AC9206BD}" destId="{2E438EBA-F4E0-4E93-A5F1-CCE41CBE4275}" srcOrd="0" destOrd="0" presId="urn:microsoft.com/office/officeart/2005/8/layout/process1"/>
    <dgm:cxn modelId="{33B023D2-223E-498C-9BE2-65748FFF117D}" type="presOf" srcId="{19E54FCE-7E12-468E-8A65-8C72E5E02EA3}" destId="{8C4B5F6E-F02C-44DE-83BB-C3D0808C6051}" srcOrd="0" destOrd="0" presId="urn:microsoft.com/office/officeart/2005/8/layout/process1"/>
    <dgm:cxn modelId="{136FB0D5-CB19-4619-A669-6C35E0EC0BBC}" srcId="{1987A75F-7A9F-4147-B8FA-5BB4AC9206BD}" destId="{BF1354B6-40A6-4F97-A8E3-48AC911B6428}" srcOrd="1" destOrd="0" parTransId="{5013D337-CD33-4A68-BFA5-AD30738DDF44}" sibTransId="{236A729B-B716-4259-9E70-5956C1213877}"/>
    <dgm:cxn modelId="{D4BFF5E1-A24D-42CD-AB73-115689B289F9}" type="presOf" srcId="{CF52FE45-3117-4FB8-B9F0-E5861D841E69}" destId="{FD1AA1EB-F54E-4C8C-B18F-60AF1F907E12}" srcOrd="0" destOrd="0" presId="urn:microsoft.com/office/officeart/2005/8/layout/process1"/>
    <dgm:cxn modelId="{886B170D-70B9-4413-A844-F2821B6077F2}" type="presParOf" srcId="{2E438EBA-F4E0-4E93-A5F1-CCE41CBE4275}" destId="{FD1AA1EB-F54E-4C8C-B18F-60AF1F907E12}" srcOrd="0" destOrd="0" presId="urn:microsoft.com/office/officeart/2005/8/layout/process1"/>
    <dgm:cxn modelId="{9F97D2AE-2621-4A17-8EFF-FB23469D8CE4}" type="presParOf" srcId="{2E438EBA-F4E0-4E93-A5F1-CCE41CBE4275}" destId="{8C4B5F6E-F02C-44DE-83BB-C3D0808C6051}" srcOrd="1" destOrd="0" presId="urn:microsoft.com/office/officeart/2005/8/layout/process1"/>
    <dgm:cxn modelId="{1271B76F-5886-497D-A9A7-8C76DE9A821A}" type="presParOf" srcId="{8C4B5F6E-F02C-44DE-83BB-C3D0808C6051}" destId="{B38810CE-BE25-4775-AF3B-2EA5E1009B55}" srcOrd="0" destOrd="0" presId="urn:microsoft.com/office/officeart/2005/8/layout/process1"/>
    <dgm:cxn modelId="{6B814A1F-9C67-4294-934B-E4277C4F2510}" type="presParOf" srcId="{2E438EBA-F4E0-4E93-A5F1-CCE41CBE4275}" destId="{244AE12B-2F48-40AC-9AA8-94F1FB06940C}" srcOrd="2" destOrd="0" presId="urn:microsoft.com/office/officeart/2005/8/layout/process1"/>
    <dgm:cxn modelId="{98A67E3B-B0C3-4D20-8798-DE88B21A053F}" type="presParOf" srcId="{2E438EBA-F4E0-4E93-A5F1-CCE41CBE4275}" destId="{E5608D6E-29EA-4A9A-9F6F-8081EFB07BDA}" srcOrd="3" destOrd="0" presId="urn:microsoft.com/office/officeart/2005/8/layout/process1"/>
    <dgm:cxn modelId="{23B12419-CC1B-4DD9-8971-4EE4B0906D53}" type="presParOf" srcId="{E5608D6E-29EA-4A9A-9F6F-8081EFB07BDA}" destId="{4F536160-B4D2-4460-B44E-6716A2D412FA}" srcOrd="0" destOrd="0" presId="urn:microsoft.com/office/officeart/2005/8/layout/process1"/>
    <dgm:cxn modelId="{49C3B79B-5F80-4BED-B0E6-64D868FCF8CD}" type="presParOf" srcId="{2E438EBA-F4E0-4E93-A5F1-CCE41CBE4275}" destId="{8C318087-AE95-4505-B92B-940CDE367717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987A75F-7A9F-4147-B8FA-5BB4AC9206BD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CF52FE45-3117-4FB8-B9F0-E5861D841E69}">
      <dgm:prSet phldrT="[Text]"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en-GB">
              <a:noFill/>
            </a:rPr>
            <a:t> </a:t>
          </a:r>
        </a:p>
      </dgm:t>
    </dgm:pt>
    <dgm:pt modelId="{9345D5C3-31DC-4878-BB80-145868EBA8E8}" type="parTrans" cxnId="{3A9F3A30-57EF-496B-863C-7D02DAE36A9C}">
      <dgm:prSet/>
      <dgm:spPr/>
      <dgm:t>
        <a:bodyPr/>
        <a:lstStyle/>
        <a:p>
          <a:endParaRPr lang="en-GB"/>
        </a:p>
      </dgm:t>
    </dgm:pt>
    <dgm:pt modelId="{19E54FCE-7E12-468E-8A65-8C72E5E02EA3}" type="sibTrans" cxnId="{3A9F3A30-57EF-496B-863C-7D02DAE36A9C}">
      <dgm:prSet/>
      <dgm:spPr/>
      <dgm:t>
        <a:bodyPr/>
        <a:lstStyle/>
        <a:p>
          <a:endParaRPr lang="en-GB"/>
        </a:p>
      </dgm:t>
    </dgm:pt>
    <dgm:pt modelId="{BF1354B6-40A6-4F97-A8E3-48AC911B6428}">
      <dgm:prSet phldrT="[Text]"/>
      <dgm:spPr>
        <a:blipFill>
          <a:blip xmlns:r="http://schemas.openxmlformats.org/officeDocument/2006/relationships" r:embed="rId2"/>
          <a:stretch>
            <a:fillRect l="-852" t="-877" r="-2273"/>
          </a:stretch>
        </a:blipFill>
      </dgm:spPr>
      <dgm:t>
        <a:bodyPr/>
        <a:lstStyle/>
        <a:p>
          <a:r>
            <a:rPr lang="en-GB">
              <a:noFill/>
            </a:rPr>
            <a:t> </a:t>
          </a:r>
        </a:p>
      </dgm:t>
    </dgm:pt>
    <dgm:pt modelId="{5013D337-CD33-4A68-BFA5-AD30738DDF44}" type="parTrans" cxnId="{136FB0D5-CB19-4619-A669-6C35E0EC0BBC}">
      <dgm:prSet/>
      <dgm:spPr/>
      <dgm:t>
        <a:bodyPr/>
        <a:lstStyle/>
        <a:p>
          <a:endParaRPr lang="en-GB"/>
        </a:p>
      </dgm:t>
    </dgm:pt>
    <dgm:pt modelId="{236A729B-B716-4259-9E70-5956C1213877}" type="sibTrans" cxnId="{136FB0D5-CB19-4619-A669-6C35E0EC0BBC}">
      <dgm:prSet/>
      <dgm:spPr/>
      <dgm:t>
        <a:bodyPr/>
        <a:lstStyle/>
        <a:p>
          <a:endParaRPr lang="en-GB"/>
        </a:p>
      </dgm:t>
    </dgm:pt>
    <dgm:pt modelId="{E7A3171F-E8AB-422F-9103-769F984452E2}">
      <dgm:prSet phldrT="[Text]"/>
      <dgm:spPr/>
      <dgm:t>
        <a:bodyPr/>
        <a:lstStyle/>
        <a:p>
          <a:r>
            <a:rPr lang="en-US" dirty="0"/>
            <a:t>???</a:t>
          </a:r>
          <a:endParaRPr lang="en-GB" dirty="0"/>
        </a:p>
      </dgm:t>
    </dgm:pt>
    <dgm:pt modelId="{B1157478-60E7-4949-B79A-261CC066336C}" type="parTrans" cxnId="{E272F923-2957-458E-80B6-5CDFA9FD033D}">
      <dgm:prSet/>
      <dgm:spPr/>
      <dgm:t>
        <a:bodyPr/>
        <a:lstStyle/>
        <a:p>
          <a:endParaRPr lang="en-GB"/>
        </a:p>
      </dgm:t>
    </dgm:pt>
    <dgm:pt modelId="{BA0E6CF6-4D55-45CE-B4A1-88426E9BD5D3}" type="sibTrans" cxnId="{E272F923-2957-458E-80B6-5CDFA9FD033D}">
      <dgm:prSet/>
      <dgm:spPr/>
      <dgm:t>
        <a:bodyPr/>
        <a:lstStyle/>
        <a:p>
          <a:endParaRPr lang="en-GB"/>
        </a:p>
      </dgm:t>
    </dgm:pt>
    <dgm:pt modelId="{2E438EBA-F4E0-4E93-A5F1-CCE41CBE4275}" type="pres">
      <dgm:prSet presAssocID="{1987A75F-7A9F-4147-B8FA-5BB4AC9206BD}" presName="Name0" presStyleCnt="0">
        <dgm:presLayoutVars>
          <dgm:dir/>
          <dgm:resizeHandles val="exact"/>
        </dgm:presLayoutVars>
      </dgm:prSet>
      <dgm:spPr/>
    </dgm:pt>
    <dgm:pt modelId="{FD1AA1EB-F54E-4C8C-B18F-60AF1F907E12}" type="pres">
      <dgm:prSet presAssocID="{CF52FE45-3117-4FB8-B9F0-E5861D841E69}" presName="node" presStyleLbl="node1" presStyleIdx="0" presStyleCnt="3">
        <dgm:presLayoutVars>
          <dgm:bulletEnabled val="1"/>
        </dgm:presLayoutVars>
      </dgm:prSet>
      <dgm:spPr/>
    </dgm:pt>
    <dgm:pt modelId="{8C4B5F6E-F02C-44DE-83BB-C3D0808C6051}" type="pres">
      <dgm:prSet presAssocID="{19E54FCE-7E12-468E-8A65-8C72E5E02EA3}" presName="sibTrans" presStyleLbl="sibTrans2D1" presStyleIdx="0" presStyleCnt="2"/>
      <dgm:spPr/>
    </dgm:pt>
    <dgm:pt modelId="{B38810CE-BE25-4775-AF3B-2EA5E1009B55}" type="pres">
      <dgm:prSet presAssocID="{19E54FCE-7E12-468E-8A65-8C72E5E02EA3}" presName="connectorText" presStyleLbl="sibTrans2D1" presStyleIdx="0" presStyleCnt="2"/>
      <dgm:spPr/>
    </dgm:pt>
    <dgm:pt modelId="{244AE12B-2F48-40AC-9AA8-94F1FB06940C}" type="pres">
      <dgm:prSet presAssocID="{BF1354B6-40A6-4F97-A8E3-48AC911B6428}" presName="node" presStyleLbl="node1" presStyleIdx="1" presStyleCnt="3">
        <dgm:presLayoutVars>
          <dgm:bulletEnabled val="1"/>
        </dgm:presLayoutVars>
      </dgm:prSet>
      <dgm:spPr/>
    </dgm:pt>
    <dgm:pt modelId="{E5608D6E-29EA-4A9A-9F6F-8081EFB07BDA}" type="pres">
      <dgm:prSet presAssocID="{236A729B-B716-4259-9E70-5956C1213877}" presName="sibTrans" presStyleLbl="sibTrans2D1" presStyleIdx="1" presStyleCnt="2"/>
      <dgm:spPr/>
    </dgm:pt>
    <dgm:pt modelId="{4F536160-B4D2-4460-B44E-6716A2D412FA}" type="pres">
      <dgm:prSet presAssocID="{236A729B-B716-4259-9E70-5956C1213877}" presName="connectorText" presStyleLbl="sibTrans2D1" presStyleIdx="1" presStyleCnt="2"/>
      <dgm:spPr/>
    </dgm:pt>
    <dgm:pt modelId="{8C318087-AE95-4505-B92B-940CDE367717}" type="pres">
      <dgm:prSet presAssocID="{E7A3171F-E8AB-422F-9103-769F984452E2}" presName="node" presStyleLbl="node1" presStyleIdx="2" presStyleCnt="3">
        <dgm:presLayoutVars>
          <dgm:bulletEnabled val="1"/>
        </dgm:presLayoutVars>
      </dgm:prSet>
      <dgm:spPr/>
    </dgm:pt>
  </dgm:ptLst>
  <dgm:cxnLst>
    <dgm:cxn modelId="{4031AE22-15B7-490F-A548-D19E4E46992F}" type="presOf" srcId="{BF1354B6-40A6-4F97-A8E3-48AC911B6428}" destId="{244AE12B-2F48-40AC-9AA8-94F1FB06940C}" srcOrd="0" destOrd="0" presId="urn:microsoft.com/office/officeart/2005/8/layout/process1"/>
    <dgm:cxn modelId="{E272F923-2957-458E-80B6-5CDFA9FD033D}" srcId="{1987A75F-7A9F-4147-B8FA-5BB4AC9206BD}" destId="{E7A3171F-E8AB-422F-9103-769F984452E2}" srcOrd="2" destOrd="0" parTransId="{B1157478-60E7-4949-B79A-261CC066336C}" sibTransId="{BA0E6CF6-4D55-45CE-B4A1-88426E9BD5D3}"/>
    <dgm:cxn modelId="{3A9F3A30-57EF-496B-863C-7D02DAE36A9C}" srcId="{1987A75F-7A9F-4147-B8FA-5BB4AC9206BD}" destId="{CF52FE45-3117-4FB8-B9F0-E5861D841E69}" srcOrd="0" destOrd="0" parTransId="{9345D5C3-31DC-4878-BB80-145868EBA8E8}" sibTransId="{19E54FCE-7E12-468E-8A65-8C72E5E02EA3}"/>
    <dgm:cxn modelId="{2D285B42-1126-4F5E-ADC0-9A367568AD15}" type="presOf" srcId="{E7A3171F-E8AB-422F-9103-769F984452E2}" destId="{8C318087-AE95-4505-B92B-940CDE367717}" srcOrd="0" destOrd="0" presId="urn:microsoft.com/office/officeart/2005/8/layout/process1"/>
    <dgm:cxn modelId="{9320717B-5FA9-4733-B89B-7F54FA475310}" type="presOf" srcId="{19E54FCE-7E12-468E-8A65-8C72E5E02EA3}" destId="{B38810CE-BE25-4775-AF3B-2EA5E1009B55}" srcOrd="1" destOrd="0" presId="urn:microsoft.com/office/officeart/2005/8/layout/process1"/>
    <dgm:cxn modelId="{F669D291-B6F3-4E32-9827-6CCE9CD552C8}" type="presOf" srcId="{236A729B-B716-4259-9E70-5956C1213877}" destId="{4F536160-B4D2-4460-B44E-6716A2D412FA}" srcOrd="1" destOrd="0" presId="urn:microsoft.com/office/officeart/2005/8/layout/process1"/>
    <dgm:cxn modelId="{9CE339B7-E58E-4F8D-B0DE-C687BDD73337}" type="presOf" srcId="{236A729B-B716-4259-9E70-5956C1213877}" destId="{E5608D6E-29EA-4A9A-9F6F-8081EFB07BDA}" srcOrd="0" destOrd="0" presId="urn:microsoft.com/office/officeart/2005/8/layout/process1"/>
    <dgm:cxn modelId="{A60B47B9-FF70-4D81-B358-50FF77893D0D}" type="presOf" srcId="{1987A75F-7A9F-4147-B8FA-5BB4AC9206BD}" destId="{2E438EBA-F4E0-4E93-A5F1-CCE41CBE4275}" srcOrd="0" destOrd="0" presId="urn:microsoft.com/office/officeart/2005/8/layout/process1"/>
    <dgm:cxn modelId="{33B023D2-223E-498C-9BE2-65748FFF117D}" type="presOf" srcId="{19E54FCE-7E12-468E-8A65-8C72E5E02EA3}" destId="{8C4B5F6E-F02C-44DE-83BB-C3D0808C6051}" srcOrd="0" destOrd="0" presId="urn:microsoft.com/office/officeart/2005/8/layout/process1"/>
    <dgm:cxn modelId="{136FB0D5-CB19-4619-A669-6C35E0EC0BBC}" srcId="{1987A75F-7A9F-4147-B8FA-5BB4AC9206BD}" destId="{BF1354B6-40A6-4F97-A8E3-48AC911B6428}" srcOrd="1" destOrd="0" parTransId="{5013D337-CD33-4A68-BFA5-AD30738DDF44}" sibTransId="{236A729B-B716-4259-9E70-5956C1213877}"/>
    <dgm:cxn modelId="{D4BFF5E1-A24D-42CD-AB73-115689B289F9}" type="presOf" srcId="{CF52FE45-3117-4FB8-B9F0-E5861D841E69}" destId="{FD1AA1EB-F54E-4C8C-B18F-60AF1F907E12}" srcOrd="0" destOrd="0" presId="urn:microsoft.com/office/officeart/2005/8/layout/process1"/>
    <dgm:cxn modelId="{886B170D-70B9-4413-A844-F2821B6077F2}" type="presParOf" srcId="{2E438EBA-F4E0-4E93-A5F1-CCE41CBE4275}" destId="{FD1AA1EB-F54E-4C8C-B18F-60AF1F907E12}" srcOrd="0" destOrd="0" presId="urn:microsoft.com/office/officeart/2005/8/layout/process1"/>
    <dgm:cxn modelId="{9F97D2AE-2621-4A17-8EFF-FB23469D8CE4}" type="presParOf" srcId="{2E438EBA-F4E0-4E93-A5F1-CCE41CBE4275}" destId="{8C4B5F6E-F02C-44DE-83BB-C3D0808C6051}" srcOrd="1" destOrd="0" presId="urn:microsoft.com/office/officeart/2005/8/layout/process1"/>
    <dgm:cxn modelId="{1271B76F-5886-497D-A9A7-8C76DE9A821A}" type="presParOf" srcId="{8C4B5F6E-F02C-44DE-83BB-C3D0808C6051}" destId="{B38810CE-BE25-4775-AF3B-2EA5E1009B55}" srcOrd="0" destOrd="0" presId="urn:microsoft.com/office/officeart/2005/8/layout/process1"/>
    <dgm:cxn modelId="{6B814A1F-9C67-4294-934B-E4277C4F2510}" type="presParOf" srcId="{2E438EBA-F4E0-4E93-A5F1-CCE41CBE4275}" destId="{244AE12B-2F48-40AC-9AA8-94F1FB06940C}" srcOrd="2" destOrd="0" presId="urn:microsoft.com/office/officeart/2005/8/layout/process1"/>
    <dgm:cxn modelId="{98A67E3B-B0C3-4D20-8798-DE88B21A053F}" type="presParOf" srcId="{2E438EBA-F4E0-4E93-A5F1-CCE41CBE4275}" destId="{E5608D6E-29EA-4A9A-9F6F-8081EFB07BDA}" srcOrd="3" destOrd="0" presId="urn:microsoft.com/office/officeart/2005/8/layout/process1"/>
    <dgm:cxn modelId="{23B12419-CC1B-4DD9-8971-4EE4B0906D53}" type="presParOf" srcId="{E5608D6E-29EA-4A9A-9F6F-8081EFB07BDA}" destId="{4F536160-B4D2-4460-B44E-6716A2D412FA}" srcOrd="0" destOrd="0" presId="urn:microsoft.com/office/officeart/2005/8/layout/process1"/>
    <dgm:cxn modelId="{49C3B79B-5F80-4BED-B0E6-64D868FCF8CD}" type="presParOf" srcId="{2E438EBA-F4E0-4E93-A5F1-CCE41CBE4275}" destId="{8C318087-AE95-4505-B92B-940CDE367717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987A75F-7A9F-4147-B8FA-5BB4AC9206BD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mc:AlternateContent xmlns:mc="http://schemas.openxmlformats.org/markup-compatibility/2006" xmlns:a14="http://schemas.microsoft.com/office/drawing/2010/main">
      <mc:Choice Requires="a14">
        <dgm:pt modelId="{CF52FE45-3117-4FB8-B9F0-E5861D841E69}">
          <dgm:prSet phldrT="[Text]"/>
          <dgm:spPr/>
          <dgm:t>
            <a:bodyPr/>
            <a:lstStyle/>
            <a:p>
              <a:r>
                <a:rPr lang="en-US" dirty="0"/>
                <a:t>Word </a:t>
              </a:r>
              <a14:m>
                <m:oMath xmlns:m="http://schemas.openxmlformats.org/officeDocument/2006/math">
                  <m:r>
                    <a:rPr lang="en-US" b="0" i="1" smtClean="0">
                      <a:latin typeface="Cambria Math" panose="02040503050406030204" pitchFamily="18" charset="0"/>
                    </a:rPr>
                    <m:t>𝑤</m:t>
                  </m:r>
                  <m:r>
                    <a:rPr lang="en-US" b="0" i="1" smtClean="0">
                      <a:latin typeface="Cambria Math" panose="02040503050406030204" pitchFamily="18" charset="0"/>
                    </a:rPr>
                    <m:t>∉</m:t>
                  </m:r>
                  <m:r>
                    <a:rPr lang="en-US" b="0" i="1" smtClean="0">
                      <a:latin typeface="Cambria Math" panose="02040503050406030204" pitchFamily="18" charset="0"/>
                    </a:rPr>
                    <m:t>𝑉</m:t>
                  </m:r>
                </m:oMath>
              </a14:m>
              <a:endParaRPr lang="en-GB" dirty="0"/>
            </a:p>
          </dgm:t>
        </dgm:pt>
      </mc:Choice>
      <mc:Fallback xmlns="">
        <dgm:pt modelId="{CF52FE45-3117-4FB8-B9F0-E5861D841E69}">
          <dgm:prSet phldrT="[Text]"/>
          <dgm:spPr/>
          <dgm:t>
            <a:bodyPr/>
            <a:lstStyle/>
            <a:p>
              <a:r>
                <a:rPr lang="en-US" dirty="0"/>
                <a:t>Word </a:t>
              </a:r>
              <a:r>
                <a:rPr lang="en-US" b="0" i="0">
                  <a:latin typeface="Cambria Math" panose="02040503050406030204" pitchFamily="18" charset="0"/>
                </a:rPr>
                <a:t>𝑤∉𝑉</a:t>
              </a:r>
              <a:endParaRPr lang="en-GB" dirty="0"/>
            </a:p>
          </dgm:t>
        </dgm:pt>
      </mc:Fallback>
    </mc:AlternateContent>
    <dgm:pt modelId="{9345D5C3-31DC-4878-BB80-145868EBA8E8}" type="parTrans" cxnId="{3A9F3A30-57EF-496B-863C-7D02DAE36A9C}">
      <dgm:prSet/>
      <dgm:spPr/>
      <dgm:t>
        <a:bodyPr/>
        <a:lstStyle/>
        <a:p>
          <a:endParaRPr lang="en-GB"/>
        </a:p>
      </dgm:t>
    </dgm:pt>
    <dgm:pt modelId="{19E54FCE-7E12-468E-8A65-8C72E5E02EA3}" type="sibTrans" cxnId="{3A9F3A30-57EF-496B-863C-7D02DAE36A9C}">
      <dgm:prSet/>
      <dgm:spPr/>
      <dgm:t>
        <a:bodyPr/>
        <a:lstStyle/>
        <a:p>
          <a:endParaRPr lang="en-GB"/>
        </a:p>
      </dgm:t>
    </dgm:pt>
    <mc:AlternateContent xmlns:mc="http://schemas.openxmlformats.org/markup-compatibility/2006" xmlns:a14="http://schemas.microsoft.com/office/drawing/2010/main">
      <mc:Choice Requires="a14">
        <dgm:pt modelId="{BF1354B6-40A6-4F97-A8E3-48AC911B6428}">
          <dgm:prSet phldrT="[Text]"/>
          <dgm:spPr/>
          <dgm:t>
            <a:bodyPr/>
            <a:lstStyle/>
            <a:p>
              <a:r>
                <a:rPr lang="en-US" dirty="0"/>
                <a:t>Embedding function </a:t>
              </a:r>
              <a14:m>
                <m:oMath xmlns:m="http://schemas.openxmlformats.org/officeDocument/2006/math">
                  <m:r>
                    <a:rPr lang="en-US" i="1" dirty="0" smtClean="0">
                      <a:latin typeface="Cambria Math" panose="02040503050406030204" pitchFamily="18" charset="0"/>
                    </a:rPr>
                    <m:t>𝑓</m:t>
                  </m:r>
                  <m:r>
                    <a:rPr lang="en-US" i="1" dirty="0" smtClean="0">
                      <a:latin typeface="Cambria Math" panose="02040503050406030204" pitchFamily="18" charset="0"/>
                    </a:rPr>
                    <m:t>(</m:t>
                  </m:r>
                  <m:r>
                    <a:rPr lang="en-US" i="1" dirty="0" smtClean="0">
                      <a:latin typeface="Cambria Math" panose="02040503050406030204" pitchFamily="18" charset="0"/>
                    </a:rPr>
                    <m:t>𝑤</m:t>
                  </m:r>
                  <m:r>
                    <a:rPr lang="en-US" i="1" dirty="0" smtClean="0">
                      <a:latin typeface="Cambria Math" panose="02040503050406030204" pitchFamily="18" charset="0"/>
                    </a:rPr>
                    <m:t>)</m:t>
                  </m:r>
                </m:oMath>
              </a14:m>
              <a:endParaRPr lang="en-GB" dirty="0"/>
            </a:p>
          </dgm:t>
        </dgm:pt>
      </mc:Choice>
      <mc:Fallback xmlns="">
        <dgm:pt modelId="{BF1354B6-40A6-4F97-A8E3-48AC911B6428}">
          <dgm:prSet phldrT="[Text]"/>
          <dgm:spPr/>
          <dgm:t>
            <a:bodyPr/>
            <a:lstStyle/>
            <a:p>
              <a:r>
                <a:rPr lang="en-US" dirty="0"/>
                <a:t>Embedding function </a:t>
              </a:r>
              <a:r>
                <a:rPr lang="en-US" i="0" dirty="0">
                  <a:latin typeface="Cambria Math" panose="02040503050406030204" pitchFamily="18" charset="0"/>
                </a:rPr>
                <a:t>𝑓(𝑤)</a:t>
              </a:r>
              <a:endParaRPr lang="en-GB" dirty="0"/>
            </a:p>
          </dgm:t>
        </dgm:pt>
      </mc:Fallback>
    </mc:AlternateContent>
    <dgm:pt modelId="{5013D337-CD33-4A68-BFA5-AD30738DDF44}" type="parTrans" cxnId="{136FB0D5-CB19-4619-A669-6C35E0EC0BBC}">
      <dgm:prSet/>
      <dgm:spPr/>
      <dgm:t>
        <a:bodyPr/>
        <a:lstStyle/>
        <a:p>
          <a:endParaRPr lang="en-GB"/>
        </a:p>
      </dgm:t>
    </dgm:pt>
    <dgm:pt modelId="{236A729B-B716-4259-9E70-5956C1213877}" type="sibTrans" cxnId="{136FB0D5-CB19-4619-A669-6C35E0EC0BBC}">
      <dgm:prSet/>
      <dgm:spPr/>
      <dgm:t>
        <a:bodyPr/>
        <a:lstStyle/>
        <a:p>
          <a:endParaRPr lang="en-GB"/>
        </a:p>
      </dgm:t>
    </dgm:pt>
    <dgm:pt modelId="{E7A3171F-E8AB-422F-9103-769F984452E2}">
      <dgm:prSet phldrT="[Text]"/>
      <dgm:spPr/>
      <dgm:t>
        <a:bodyPr/>
        <a:lstStyle/>
        <a:p>
          <a:r>
            <a:rPr lang="en-US" dirty="0"/>
            <a:t>???</a:t>
          </a:r>
          <a:endParaRPr lang="en-GB" dirty="0"/>
        </a:p>
      </dgm:t>
    </dgm:pt>
    <dgm:pt modelId="{B1157478-60E7-4949-B79A-261CC066336C}" type="parTrans" cxnId="{E272F923-2957-458E-80B6-5CDFA9FD033D}">
      <dgm:prSet/>
      <dgm:spPr/>
      <dgm:t>
        <a:bodyPr/>
        <a:lstStyle/>
        <a:p>
          <a:endParaRPr lang="en-GB"/>
        </a:p>
      </dgm:t>
    </dgm:pt>
    <dgm:pt modelId="{BA0E6CF6-4D55-45CE-B4A1-88426E9BD5D3}" type="sibTrans" cxnId="{E272F923-2957-458E-80B6-5CDFA9FD033D}">
      <dgm:prSet/>
      <dgm:spPr/>
      <dgm:t>
        <a:bodyPr/>
        <a:lstStyle/>
        <a:p>
          <a:endParaRPr lang="en-GB"/>
        </a:p>
      </dgm:t>
    </dgm:pt>
    <dgm:pt modelId="{2E438EBA-F4E0-4E93-A5F1-CCE41CBE4275}" type="pres">
      <dgm:prSet presAssocID="{1987A75F-7A9F-4147-B8FA-5BB4AC9206BD}" presName="Name0" presStyleCnt="0">
        <dgm:presLayoutVars>
          <dgm:dir/>
          <dgm:resizeHandles val="exact"/>
        </dgm:presLayoutVars>
      </dgm:prSet>
      <dgm:spPr/>
    </dgm:pt>
    <dgm:pt modelId="{FD1AA1EB-F54E-4C8C-B18F-60AF1F907E12}" type="pres">
      <dgm:prSet presAssocID="{CF52FE45-3117-4FB8-B9F0-E5861D841E69}" presName="node" presStyleLbl="node1" presStyleIdx="0" presStyleCnt="3">
        <dgm:presLayoutVars>
          <dgm:bulletEnabled val="1"/>
        </dgm:presLayoutVars>
      </dgm:prSet>
      <dgm:spPr/>
    </dgm:pt>
    <dgm:pt modelId="{8C4B5F6E-F02C-44DE-83BB-C3D0808C6051}" type="pres">
      <dgm:prSet presAssocID="{19E54FCE-7E12-468E-8A65-8C72E5E02EA3}" presName="sibTrans" presStyleLbl="sibTrans2D1" presStyleIdx="0" presStyleCnt="2"/>
      <dgm:spPr/>
    </dgm:pt>
    <dgm:pt modelId="{B38810CE-BE25-4775-AF3B-2EA5E1009B55}" type="pres">
      <dgm:prSet presAssocID="{19E54FCE-7E12-468E-8A65-8C72E5E02EA3}" presName="connectorText" presStyleLbl="sibTrans2D1" presStyleIdx="0" presStyleCnt="2"/>
      <dgm:spPr/>
    </dgm:pt>
    <dgm:pt modelId="{244AE12B-2F48-40AC-9AA8-94F1FB06940C}" type="pres">
      <dgm:prSet presAssocID="{BF1354B6-40A6-4F97-A8E3-48AC911B6428}" presName="node" presStyleLbl="node1" presStyleIdx="1" presStyleCnt="3">
        <dgm:presLayoutVars>
          <dgm:bulletEnabled val="1"/>
        </dgm:presLayoutVars>
      </dgm:prSet>
      <dgm:spPr/>
    </dgm:pt>
    <dgm:pt modelId="{E5608D6E-29EA-4A9A-9F6F-8081EFB07BDA}" type="pres">
      <dgm:prSet presAssocID="{236A729B-B716-4259-9E70-5956C1213877}" presName="sibTrans" presStyleLbl="sibTrans2D1" presStyleIdx="1" presStyleCnt="2"/>
      <dgm:spPr/>
    </dgm:pt>
    <dgm:pt modelId="{4F536160-B4D2-4460-B44E-6716A2D412FA}" type="pres">
      <dgm:prSet presAssocID="{236A729B-B716-4259-9E70-5956C1213877}" presName="connectorText" presStyleLbl="sibTrans2D1" presStyleIdx="1" presStyleCnt="2"/>
      <dgm:spPr/>
    </dgm:pt>
    <dgm:pt modelId="{8C318087-AE95-4505-B92B-940CDE367717}" type="pres">
      <dgm:prSet presAssocID="{E7A3171F-E8AB-422F-9103-769F984452E2}" presName="node" presStyleLbl="node1" presStyleIdx="2" presStyleCnt="3">
        <dgm:presLayoutVars>
          <dgm:bulletEnabled val="1"/>
        </dgm:presLayoutVars>
      </dgm:prSet>
      <dgm:spPr/>
    </dgm:pt>
  </dgm:ptLst>
  <dgm:cxnLst>
    <dgm:cxn modelId="{4031AE22-15B7-490F-A548-D19E4E46992F}" type="presOf" srcId="{BF1354B6-40A6-4F97-A8E3-48AC911B6428}" destId="{244AE12B-2F48-40AC-9AA8-94F1FB06940C}" srcOrd="0" destOrd="0" presId="urn:microsoft.com/office/officeart/2005/8/layout/process1"/>
    <dgm:cxn modelId="{E272F923-2957-458E-80B6-5CDFA9FD033D}" srcId="{1987A75F-7A9F-4147-B8FA-5BB4AC9206BD}" destId="{E7A3171F-E8AB-422F-9103-769F984452E2}" srcOrd="2" destOrd="0" parTransId="{B1157478-60E7-4949-B79A-261CC066336C}" sibTransId="{BA0E6CF6-4D55-45CE-B4A1-88426E9BD5D3}"/>
    <dgm:cxn modelId="{3A9F3A30-57EF-496B-863C-7D02DAE36A9C}" srcId="{1987A75F-7A9F-4147-B8FA-5BB4AC9206BD}" destId="{CF52FE45-3117-4FB8-B9F0-E5861D841E69}" srcOrd="0" destOrd="0" parTransId="{9345D5C3-31DC-4878-BB80-145868EBA8E8}" sibTransId="{19E54FCE-7E12-468E-8A65-8C72E5E02EA3}"/>
    <dgm:cxn modelId="{2D285B42-1126-4F5E-ADC0-9A367568AD15}" type="presOf" srcId="{E7A3171F-E8AB-422F-9103-769F984452E2}" destId="{8C318087-AE95-4505-B92B-940CDE367717}" srcOrd="0" destOrd="0" presId="urn:microsoft.com/office/officeart/2005/8/layout/process1"/>
    <dgm:cxn modelId="{9320717B-5FA9-4733-B89B-7F54FA475310}" type="presOf" srcId="{19E54FCE-7E12-468E-8A65-8C72E5E02EA3}" destId="{B38810CE-BE25-4775-AF3B-2EA5E1009B55}" srcOrd="1" destOrd="0" presId="urn:microsoft.com/office/officeart/2005/8/layout/process1"/>
    <dgm:cxn modelId="{F669D291-B6F3-4E32-9827-6CCE9CD552C8}" type="presOf" srcId="{236A729B-B716-4259-9E70-5956C1213877}" destId="{4F536160-B4D2-4460-B44E-6716A2D412FA}" srcOrd="1" destOrd="0" presId="urn:microsoft.com/office/officeart/2005/8/layout/process1"/>
    <dgm:cxn modelId="{9CE339B7-E58E-4F8D-B0DE-C687BDD73337}" type="presOf" srcId="{236A729B-B716-4259-9E70-5956C1213877}" destId="{E5608D6E-29EA-4A9A-9F6F-8081EFB07BDA}" srcOrd="0" destOrd="0" presId="urn:microsoft.com/office/officeart/2005/8/layout/process1"/>
    <dgm:cxn modelId="{A60B47B9-FF70-4D81-B358-50FF77893D0D}" type="presOf" srcId="{1987A75F-7A9F-4147-B8FA-5BB4AC9206BD}" destId="{2E438EBA-F4E0-4E93-A5F1-CCE41CBE4275}" srcOrd="0" destOrd="0" presId="urn:microsoft.com/office/officeart/2005/8/layout/process1"/>
    <dgm:cxn modelId="{33B023D2-223E-498C-9BE2-65748FFF117D}" type="presOf" srcId="{19E54FCE-7E12-468E-8A65-8C72E5E02EA3}" destId="{8C4B5F6E-F02C-44DE-83BB-C3D0808C6051}" srcOrd="0" destOrd="0" presId="urn:microsoft.com/office/officeart/2005/8/layout/process1"/>
    <dgm:cxn modelId="{136FB0D5-CB19-4619-A669-6C35E0EC0BBC}" srcId="{1987A75F-7A9F-4147-B8FA-5BB4AC9206BD}" destId="{BF1354B6-40A6-4F97-A8E3-48AC911B6428}" srcOrd="1" destOrd="0" parTransId="{5013D337-CD33-4A68-BFA5-AD30738DDF44}" sibTransId="{236A729B-B716-4259-9E70-5956C1213877}"/>
    <dgm:cxn modelId="{D4BFF5E1-A24D-42CD-AB73-115689B289F9}" type="presOf" srcId="{CF52FE45-3117-4FB8-B9F0-E5861D841E69}" destId="{FD1AA1EB-F54E-4C8C-B18F-60AF1F907E12}" srcOrd="0" destOrd="0" presId="urn:microsoft.com/office/officeart/2005/8/layout/process1"/>
    <dgm:cxn modelId="{886B170D-70B9-4413-A844-F2821B6077F2}" type="presParOf" srcId="{2E438EBA-F4E0-4E93-A5F1-CCE41CBE4275}" destId="{FD1AA1EB-F54E-4C8C-B18F-60AF1F907E12}" srcOrd="0" destOrd="0" presId="urn:microsoft.com/office/officeart/2005/8/layout/process1"/>
    <dgm:cxn modelId="{9F97D2AE-2621-4A17-8EFF-FB23469D8CE4}" type="presParOf" srcId="{2E438EBA-F4E0-4E93-A5F1-CCE41CBE4275}" destId="{8C4B5F6E-F02C-44DE-83BB-C3D0808C6051}" srcOrd="1" destOrd="0" presId="urn:microsoft.com/office/officeart/2005/8/layout/process1"/>
    <dgm:cxn modelId="{1271B76F-5886-497D-A9A7-8C76DE9A821A}" type="presParOf" srcId="{8C4B5F6E-F02C-44DE-83BB-C3D0808C6051}" destId="{B38810CE-BE25-4775-AF3B-2EA5E1009B55}" srcOrd="0" destOrd="0" presId="urn:microsoft.com/office/officeart/2005/8/layout/process1"/>
    <dgm:cxn modelId="{6B814A1F-9C67-4294-934B-E4277C4F2510}" type="presParOf" srcId="{2E438EBA-F4E0-4E93-A5F1-CCE41CBE4275}" destId="{244AE12B-2F48-40AC-9AA8-94F1FB06940C}" srcOrd="2" destOrd="0" presId="urn:microsoft.com/office/officeart/2005/8/layout/process1"/>
    <dgm:cxn modelId="{98A67E3B-B0C3-4D20-8798-DE88B21A053F}" type="presParOf" srcId="{2E438EBA-F4E0-4E93-A5F1-CCE41CBE4275}" destId="{E5608D6E-29EA-4A9A-9F6F-8081EFB07BDA}" srcOrd="3" destOrd="0" presId="urn:microsoft.com/office/officeart/2005/8/layout/process1"/>
    <dgm:cxn modelId="{23B12419-CC1B-4DD9-8971-4EE4B0906D53}" type="presParOf" srcId="{E5608D6E-29EA-4A9A-9F6F-8081EFB07BDA}" destId="{4F536160-B4D2-4460-B44E-6716A2D412FA}" srcOrd="0" destOrd="0" presId="urn:microsoft.com/office/officeart/2005/8/layout/process1"/>
    <dgm:cxn modelId="{49C3B79B-5F80-4BED-B0E6-64D868FCF8CD}" type="presParOf" srcId="{2E438EBA-F4E0-4E93-A5F1-CCE41CBE4275}" destId="{8C318087-AE95-4505-B92B-940CDE367717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987A75F-7A9F-4147-B8FA-5BB4AC9206BD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CF52FE45-3117-4FB8-B9F0-E5861D841E69}">
      <dgm:prSet phldrT="[Text]"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en-GB">
              <a:noFill/>
            </a:rPr>
            <a:t> </a:t>
          </a:r>
        </a:p>
      </dgm:t>
    </dgm:pt>
    <dgm:pt modelId="{9345D5C3-31DC-4878-BB80-145868EBA8E8}" type="parTrans" cxnId="{3A9F3A30-57EF-496B-863C-7D02DAE36A9C}">
      <dgm:prSet/>
      <dgm:spPr/>
      <dgm:t>
        <a:bodyPr/>
        <a:lstStyle/>
        <a:p>
          <a:endParaRPr lang="en-GB"/>
        </a:p>
      </dgm:t>
    </dgm:pt>
    <dgm:pt modelId="{19E54FCE-7E12-468E-8A65-8C72E5E02EA3}" type="sibTrans" cxnId="{3A9F3A30-57EF-496B-863C-7D02DAE36A9C}">
      <dgm:prSet/>
      <dgm:spPr/>
      <dgm:t>
        <a:bodyPr/>
        <a:lstStyle/>
        <a:p>
          <a:endParaRPr lang="en-GB"/>
        </a:p>
      </dgm:t>
    </dgm:pt>
    <dgm:pt modelId="{BF1354B6-40A6-4F97-A8E3-48AC911B6428}">
      <dgm:prSet phldrT="[Text]"/>
      <dgm:spPr>
        <a:blipFill>
          <a:blip xmlns:r="http://schemas.openxmlformats.org/officeDocument/2006/relationships" r:embed="rId2"/>
          <a:stretch>
            <a:fillRect l="-852" t="-877" r="-2273"/>
          </a:stretch>
        </a:blipFill>
      </dgm:spPr>
      <dgm:t>
        <a:bodyPr/>
        <a:lstStyle/>
        <a:p>
          <a:r>
            <a:rPr lang="en-GB">
              <a:noFill/>
            </a:rPr>
            <a:t> </a:t>
          </a:r>
        </a:p>
      </dgm:t>
    </dgm:pt>
    <dgm:pt modelId="{5013D337-CD33-4A68-BFA5-AD30738DDF44}" type="parTrans" cxnId="{136FB0D5-CB19-4619-A669-6C35E0EC0BBC}">
      <dgm:prSet/>
      <dgm:spPr/>
      <dgm:t>
        <a:bodyPr/>
        <a:lstStyle/>
        <a:p>
          <a:endParaRPr lang="en-GB"/>
        </a:p>
      </dgm:t>
    </dgm:pt>
    <dgm:pt modelId="{236A729B-B716-4259-9E70-5956C1213877}" type="sibTrans" cxnId="{136FB0D5-CB19-4619-A669-6C35E0EC0BBC}">
      <dgm:prSet/>
      <dgm:spPr/>
      <dgm:t>
        <a:bodyPr/>
        <a:lstStyle/>
        <a:p>
          <a:endParaRPr lang="en-GB"/>
        </a:p>
      </dgm:t>
    </dgm:pt>
    <dgm:pt modelId="{E7A3171F-E8AB-422F-9103-769F984452E2}">
      <dgm:prSet phldrT="[Text]"/>
      <dgm:spPr/>
      <dgm:t>
        <a:bodyPr/>
        <a:lstStyle/>
        <a:p>
          <a:r>
            <a:rPr lang="en-US" dirty="0"/>
            <a:t>???</a:t>
          </a:r>
          <a:endParaRPr lang="en-GB" dirty="0"/>
        </a:p>
      </dgm:t>
    </dgm:pt>
    <dgm:pt modelId="{B1157478-60E7-4949-B79A-261CC066336C}" type="parTrans" cxnId="{E272F923-2957-458E-80B6-5CDFA9FD033D}">
      <dgm:prSet/>
      <dgm:spPr/>
      <dgm:t>
        <a:bodyPr/>
        <a:lstStyle/>
        <a:p>
          <a:endParaRPr lang="en-GB"/>
        </a:p>
      </dgm:t>
    </dgm:pt>
    <dgm:pt modelId="{BA0E6CF6-4D55-45CE-B4A1-88426E9BD5D3}" type="sibTrans" cxnId="{E272F923-2957-458E-80B6-5CDFA9FD033D}">
      <dgm:prSet/>
      <dgm:spPr/>
      <dgm:t>
        <a:bodyPr/>
        <a:lstStyle/>
        <a:p>
          <a:endParaRPr lang="en-GB"/>
        </a:p>
      </dgm:t>
    </dgm:pt>
    <dgm:pt modelId="{2E438EBA-F4E0-4E93-A5F1-CCE41CBE4275}" type="pres">
      <dgm:prSet presAssocID="{1987A75F-7A9F-4147-B8FA-5BB4AC9206BD}" presName="Name0" presStyleCnt="0">
        <dgm:presLayoutVars>
          <dgm:dir/>
          <dgm:resizeHandles val="exact"/>
        </dgm:presLayoutVars>
      </dgm:prSet>
      <dgm:spPr/>
    </dgm:pt>
    <dgm:pt modelId="{FD1AA1EB-F54E-4C8C-B18F-60AF1F907E12}" type="pres">
      <dgm:prSet presAssocID="{CF52FE45-3117-4FB8-B9F0-E5861D841E69}" presName="node" presStyleLbl="node1" presStyleIdx="0" presStyleCnt="3">
        <dgm:presLayoutVars>
          <dgm:bulletEnabled val="1"/>
        </dgm:presLayoutVars>
      </dgm:prSet>
      <dgm:spPr/>
    </dgm:pt>
    <dgm:pt modelId="{8C4B5F6E-F02C-44DE-83BB-C3D0808C6051}" type="pres">
      <dgm:prSet presAssocID="{19E54FCE-7E12-468E-8A65-8C72E5E02EA3}" presName="sibTrans" presStyleLbl="sibTrans2D1" presStyleIdx="0" presStyleCnt="2"/>
      <dgm:spPr/>
    </dgm:pt>
    <dgm:pt modelId="{B38810CE-BE25-4775-AF3B-2EA5E1009B55}" type="pres">
      <dgm:prSet presAssocID="{19E54FCE-7E12-468E-8A65-8C72E5E02EA3}" presName="connectorText" presStyleLbl="sibTrans2D1" presStyleIdx="0" presStyleCnt="2"/>
      <dgm:spPr/>
    </dgm:pt>
    <dgm:pt modelId="{244AE12B-2F48-40AC-9AA8-94F1FB06940C}" type="pres">
      <dgm:prSet presAssocID="{BF1354B6-40A6-4F97-A8E3-48AC911B6428}" presName="node" presStyleLbl="node1" presStyleIdx="1" presStyleCnt="3">
        <dgm:presLayoutVars>
          <dgm:bulletEnabled val="1"/>
        </dgm:presLayoutVars>
      </dgm:prSet>
      <dgm:spPr/>
    </dgm:pt>
    <dgm:pt modelId="{E5608D6E-29EA-4A9A-9F6F-8081EFB07BDA}" type="pres">
      <dgm:prSet presAssocID="{236A729B-B716-4259-9E70-5956C1213877}" presName="sibTrans" presStyleLbl="sibTrans2D1" presStyleIdx="1" presStyleCnt="2"/>
      <dgm:spPr/>
    </dgm:pt>
    <dgm:pt modelId="{4F536160-B4D2-4460-B44E-6716A2D412FA}" type="pres">
      <dgm:prSet presAssocID="{236A729B-B716-4259-9E70-5956C1213877}" presName="connectorText" presStyleLbl="sibTrans2D1" presStyleIdx="1" presStyleCnt="2"/>
      <dgm:spPr/>
    </dgm:pt>
    <dgm:pt modelId="{8C318087-AE95-4505-B92B-940CDE367717}" type="pres">
      <dgm:prSet presAssocID="{E7A3171F-E8AB-422F-9103-769F984452E2}" presName="node" presStyleLbl="node1" presStyleIdx="2" presStyleCnt="3">
        <dgm:presLayoutVars>
          <dgm:bulletEnabled val="1"/>
        </dgm:presLayoutVars>
      </dgm:prSet>
      <dgm:spPr/>
    </dgm:pt>
  </dgm:ptLst>
  <dgm:cxnLst>
    <dgm:cxn modelId="{4031AE22-15B7-490F-A548-D19E4E46992F}" type="presOf" srcId="{BF1354B6-40A6-4F97-A8E3-48AC911B6428}" destId="{244AE12B-2F48-40AC-9AA8-94F1FB06940C}" srcOrd="0" destOrd="0" presId="urn:microsoft.com/office/officeart/2005/8/layout/process1"/>
    <dgm:cxn modelId="{E272F923-2957-458E-80B6-5CDFA9FD033D}" srcId="{1987A75F-7A9F-4147-B8FA-5BB4AC9206BD}" destId="{E7A3171F-E8AB-422F-9103-769F984452E2}" srcOrd="2" destOrd="0" parTransId="{B1157478-60E7-4949-B79A-261CC066336C}" sibTransId="{BA0E6CF6-4D55-45CE-B4A1-88426E9BD5D3}"/>
    <dgm:cxn modelId="{3A9F3A30-57EF-496B-863C-7D02DAE36A9C}" srcId="{1987A75F-7A9F-4147-B8FA-5BB4AC9206BD}" destId="{CF52FE45-3117-4FB8-B9F0-E5861D841E69}" srcOrd="0" destOrd="0" parTransId="{9345D5C3-31DC-4878-BB80-145868EBA8E8}" sibTransId="{19E54FCE-7E12-468E-8A65-8C72E5E02EA3}"/>
    <dgm:cxn modelId="{2D285B42-1126-4F5E-ADC0-9A367568AD15}" type="presOf" srcId="{E7A3171F-E8AB-422F-9103-769F984452E2}" destId="{8C318087-AE95-4505-B92B-940CDE367717}" srcOrd="0" destOrd="0" presId="urn:microsoft.com/office/officeart/2005/8/layout/process1"/>
    <dgm:cxn modelId="{9320717B-5FA9-4733-B89B-7F54FA475310}" type="presOf" srcId="{19E54FCE-7E12-468E-8A65-8C72E5E02EA3}" destId="{B38810CE-BE25-4775-AF3B-2EA5E1009B55}" srcOrd="1" destOrd="0" presId="urn:microsoft.com/office/officeart/2005/8/layout/process1"/>
    <dgm:cxn modelId="{F669D291-B6F3-4E32-9827-6CCE9CD552C8}" type="presOf" srcId="{236A729B-B716-4259-9E70-5956C1213877}" destId="{4F536160-B4D2-4460-B44E-6716A2D412FA}" srcOrd="1" destOrd="0" presId="urn:microsoft.com/office/officeart/2005/8/layout/process1"/>
    <dgm:cxn modelId="{9CE339B7-E58E-4F8D-B0DE-C687BDD73337}" type="presOf" srcId="{236A729B-B716-4259-9E70-5956C1213877}" destId="{E5608D6E-29EA-4A9A-9F6F-8081EFB07BDA}" srcOrd="0" destOrd="0" presId="urn:microsoft.com/office/officeart/2005/8/layout/process1"/>
    <dgm:cxn modelId="{A60B47B9-FF70-4D81-B358-50FF77893D0D}" type="presOf" srcId="{1987A75F-7A9F-4147-B8FA-5BB4AC9206BD}" destId="{2E438EBA-F4E0-4E93-A5F1-CCE41CBE4275}" srcOrd="0" destOrd="0" presId="urn:microsoft.com/office/officeart/2005/8/layout/process1"/>
    <dgm:cxn modelId="{33B023D2-223E-498C-9BE2-65748FFF117D}" type="presOf" srcId="{19E54FCE-7E12-468E-8A65-8C72E5E02EA3}" destId="{8C4B5F6E-F02C-44DE-83BB-C3D0808C6051}" srcOrd="0" destOrd="0" presId="urn:microsoft.com/office/officeart/2005/8/layout/process1"/>
    <dgm:cxn modelId="{136FB0D5-CB19-4619-A669-6C35E0EC0BBC}" srcId="{1987A75F-7A9F-4147-B8FA-5BB4AC9206BD}" destId="{BF1354B6-40A6-4F97-A8E3-48AC911B6428}" srcOrd="1" destOrd="0" parTransId="{5013D337-CD33-4A68-BFA5-AD30738DDF44}" sibTransId="{236A729B-B716-4259-9E70-5956C1213877}"/>
    <dgm:cxn modelId="{D4BFF5E1-A24D-42CD-AB73-115689B289F9}" type="presOf" srcId="{CF52FE45-3117-4FB8-B9F0-E5861D841E69}" destId="{FD1AA1EB-F54E-4C8C-B18F-60AF1F907E12}" srcOrd="0" destOrd="0" presId="urn:microsoft.com/office/officeart/2005/8/layout/process1"/>
    <dgm:cxn modelId="{886B170D-70B9-4413-A844-F2821B6077F2}" type="presParOf" srcId="{2E438EBA-F4E0-4E93-A5F1-CCE41CBE4275}" destId="{FD1AA1EB-F54E-4C8C-B18F-60AF1F907E12}" srcOrd="0" destOrd="0" presId="urn:microsoft.com/office/officeart/2005/8/layout/process1"/>
    <dgm:cxn modelId="{9F97D2AE-2621-4A17-8EFF-FB23469D8CE4}" type="presParOf" srcId="{2E438EBA-F4E0-4E93-A5F1-CCE41CBE4275}" destId="{8C4B5F6E-F02C-44DE-83BB-C3D0808C6051}" srcOrd="1" destOrd="0" presId="urn:microsoft.com/office/officeart/2005/8/layout/process1"/>
    <dgm:cxn modelId="{1271B76F-5886-497D-A9A7-8C76DE9A821A}" type="presParOf" srcId="{8C4B5F6E-F02C-44DE-83BB-C3D0808C6051}" destId="{B38810CE-BE25-4775-AF3B-2EA5E1009B55}" srcOrd="0" destOrd="0" presId="urn:microsoft.com/office/officeart/2005/8/layout/process1"/>
    <dgm:cxn modelId="{6B814A1F-9C67-4294-934B-E4277C4F2510}" type="presParOf" srcId="{2E438EBA-F4E0-4E93-A5F1-CCE41CBE4275}" destId="{244AE12B-2F48-40AC-9AA8-94F1FB06940C}" srcOrd="2" destOrd="0" presId="urn:microsoft.com/office/officeart/2005/8/layout/process1"/>
    <dgm:cxn modelId="{98A67E3B-B0C3-4D20-8798-DE88B21A053F}" type="presParOf" srcId="{2E438EBA-F4E0-4E93-A5F1-CCE41CBE4275}" destId="{E5608D6E-29EA-4A9A-9F6F-8081EFB07BDA}" srcOrd="3" destOrd="0" presId="urn:microsoft.com/office/officeart/2005/8/layout/process1"/>
    <dgm:cxn modelId="{23B12419-CC1B-4DD9-8971-4EE4B0906D53}" type="presParOf" srcId="{E5608D6E-29EA-4A9A-9F6F-8081EFB07BDA}" destId="{4F536160-B4D2-4460-B44E-6716A2D412FA}" srcOrd="0" destOrd="0" presId="urn:microsoft.com/office/officeart/2005/8/layout/process1"/>
    <dgm:cxn modelId="{49C3B79B-5F80-4BED-B0E6-64D868FCF8CD}" type="presParOf" srcId="{2E438EBA-F4E0-4E93-A5F1-CCE41CBE4275}" destId="{8C318087-AE95-4505-B92B-940CDE367717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987A75F-7A9F-4147-B8FA-5BB4AC9206BD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mc:AlternateContent xmlns:mc="http://schemas.openxmlformats.org/markup-compatibility/2006" xmlns:a14="http://schemas.microsoft.com/office/drawing/2010/main">
      <mc:Choice Requires="a14">
        <dgm:pt modelId="{CF52FE45-3117-4FB8-B9F0-E5861D841E69}">
          <dgm:prSet phldrT="[Text]"/>
          <dgm:spPr/>
          <dgm:t>
            <a:bodyPr/>
            <a:lstStyle/>
            <a:p>
              <a:r>
                <a:rPr lang="en-US" dirty="0"/>
                <a:t>Word </a:t>
              </a:r>
              <a14:m>
                <m:oMath xmlns:m="http://schemas.openxmlformats.org/officeDocument/2006/math">
                  <m:r>
                    <a:rPr lang="en-US" b="0" i="1" smtClean="0">
                      <a:latin typeface="Cambria Math" panose="02040503050406030204" pitchFamily="18" charset="0"/>
                    </a:rPr>
                    <m:t>𝑤</m:t>
                  </m:r>
                  <m:r>
                    <a:rPr lang="en-US" b="0" i="1" smtClean="0">
                      <a:latin typeface="Cambria Math" panose="02040503050406030204" pitchFamily="18" charset="0"/>
                    </a:rPr>
                    <m:t>∉</m:t>
                  </m:r>
                  <m:r>
                    <a:rPr lang="en-US" b="0" i="1" smtClean="0">
                      <a:latin typeface="Cambria Math" panose="02040503050406030204" pitchFamily="18" charset="0"/>
                    </a:rPr>
                    <m:t>𝑉</m:t>
                  </m:r>
                </m:oMath>
              </a14:m>
              <a:endParaRPr lang="en-GB" dirty="0"/>
            </a:p>
          </dgm:t>
        </dgm:pt>
      </mc:Choice>
      <mc:Fallback xmlns="">
        <dgm:pt modelId="{CF52FE45-3117-4FB8-B9F0-E5861D841E69}">
          <dgm:prSet phldrT="[Text]"/>
          <dgm:spPr/>
          <dgm:t>
            <a:bodyPr/>
            <a:lstStyle/>
            <a:p>
              <a:r>
                <a:rPr lang="en-US" dirty="0"/>
                <a:t>Word </a:t>
              </a:r>
              <a:r>
                <a:rPr lang="en-US" b="0" i="0">
                  <a:latin typeface="Cambria Math" panose="02040503050406030204" pitchFamily="18" charset="0"/>
                </a:rPr>
                <a:t>𝑤∉𝑉</a:t>
              </a:r>
              <a:endParaRPr lang="en-GB" dirty="0"/>
            </a:p>
          </dgm:t>
        </dgm:pt>
      </mc:Fallback>
    </mc:AlternateContent>
    <dgm:pt modelId="{9345D5C3-31DC-4878-BB80-145868EBA8E8}" type="parTrans" cxnId="{3A9F3A30-57EF-496B-863C-7D02DAE36A9C}">
      <dgm:prSet/>
      <dgm:spPr/>
      <dgm:t>
        <a:bodyPr/>
        <a:lstStyle/>
        <a:p>
          <a:endParaRPr lang="en-GB"/>
        </a:p>
      </dgm:t>
    </dgm:pt>
    <dgm:pt modelId="{19E54FCE-7E12-468E-8A65-8C72E5E02EA3}" type="sibTrans" cxnId="{3A9F3A30-57EF-496B-863C-7D02DAE36A9C}">
      <dgm:prSet/>
      <dgm:spPr/>
      <dgm:t>
        <a:bodyPr/>
        <a:lstStyle/>
        <a:p>
          <a:endParaRPr lang="en-GB"/>
        </a:p>
      </dgm:t>
    </dgm:pt>
    <mc:AlternateContent xmlns:mc="http://schemas.openxmlformats.org/markup-compatibility/2006" xmlns:a14="http://schemas.microsoft.com/office/drawing/2010/main">
      <mc:Choice Requires="a14">
        <dgm:pt modelId="{BF1354B6-40A6-4F97-A8E3-48AC911B6428}">
          <dgm:prSet phldrT="[Text]"/>
          <dgm:spPr/>
          <dgm:t>
            <a:bodyPr/>
            <a:lstStyle/>
            <a:p>
              <a:r>
                <a:rPr lang="en-US" dirty="0"/>
                <a:t>Embedding function </a:t>
              </a:r>
              <a14:m>
                <m:oMath xmlns:m="http://schemas.openxmlformats.org/officeDocument/2006/math">
                  <m:r>
                    <a:rPr lang="en-US" i="1" dirty="0" smtClean="0">
                      <a:latin typeface="Cambria Math" panose="02040503050406030204" pitchFamily="18" charset="0"/>
                    </a:rPr>
                    <m:t>𝑓</m:t>
                  </m:r>
                  <m:r>
                    <a:rPr lang="en-US" i="1" dirty="0" smtClean="0">
                      <a:latin typeface="Cambria Math" panose="02040503050406030204" pitchFamily="18" charset="0"/>
                    </a:rPr>
                    <m:t>(</m:t>
                  </m:r>
                  <m:r>
                    <a:rPr lang="en-US" i="1" dirty="0" smtClean="0">
                      <a:latin typeface="Cambria Math" panose="02040503050406030204" pitchFamily="18" charset="0"/>
                    </a:rPr>
                    <m:t>𝑤</m:t>
                  </m:r>
                  <m:r>
                    <a:rPr lang="en-US" i="1" dirty="0" smtClean="0">
                      <a:latin typeface="Cambria Math" panose="02040503050406030204" pitchFamily="18" charset="0"/>
                    </a:rPr>
                    <m:t>)</m:t>
                  </m:r>
                </m:oMath>
              </a14:m>
              <a:endParaRPr lang="en-GB" dirty="0"/>
            </a:p>
          </dgm:t>
        </dgm:pt>
      </mc:Choice>
      <mc:Fallback xmlns="">
        <dgm:pt modelId="{BF1354B6-40A6-4F97-A8E3-48AC911B6428}">
          <dgm:prSet phldrT="[Text]"/>
          <dgm:spPr/>
          <dgm:t>
            <a:bodyPr/>
            <a:lstStyle/>
            <a:p>
              <a:r>
                <a:rPr lang="en-US" dirty="0"/>
                <a:t>Embedding function </a:t>
              </a:r>
              <a:r>
                <a:rPr lang="en-US" i="0" dirty="0">
                  <a:latin typeface="Cambria Math" panose="02040503050406030204" pitchFamily="18" charset="0"/>
                </a:rPr>
                <a:t>𝑓(𝑤)</a:t>
              </a:r>
              <a:endParaRPr lang="en-GB" dirty="0"/>
            </a:p>
          </dgm:t>
        </dgm:pt>
      </mc:Fallback>
    </mc:AlternateContent>
    <dgm:pt modelId="{5013D337-CD33-4A68-BFA5-AD30738DDF44}" type="parTrans" cxnId="{136FB0D5-CB19-4619-A669-6C35E0EC0BBC}">
      <dgm:prSet/>
      <dgm:spPr/>
      <dgm:t>
        <a:bodyPr/>
        <a:lstStyle/>
        <a:p>
          <a:endParaRPr lang="en-GB"/>
        </a:p>
      </dgm:t>
    </dgm:pt>
    <dgm:pt modelId="{236A729B-B716-4259-9E70-5956C1213877}" type="sibTrans" cxnId="{136FB0D5-CB19-4619-A669-6C35E0EC0BBC}">
      <dgm:prSet/>
      <dgm:spPr/>
      <dgm:t>
        <a:bodyPr/>
        <a:lstStyle/>
        <a:p>
          <a:endParaRPr lang="en-GB"/>
        </a:p>
      </dgm:t>
    </dgm:pt>
    <dgm:pt modelId="{E7A3171F-E8AB-422F-9103-769F984452E2}">
      <dgm:prSet phldrT="[Text]"/>
      <dgm:spPr/>
      <dgm:t>
        <a:bodyPr/>
        <a:lstStyle/>
        <a:p>
          <a:r>
            <a:rPr lang="en-US" dirty="0"/>
            <a:t>???</a:t>
          </a:r>
          <a:endParaRPr lang="en-GB" dirty="0"/>
        </a:p>
      </dgm:t>
    </dgm:pt>
    <dgm:pt modelId="{B1157478-60E7-4949-B79A-261CC066336C}" type="parTrans" cxnId="{E272F923-2957-458E-80B6-5CDFA9FD033D}">
      <dgm:prSet/>
      <dgm:spPr/>
      <dgm:t>
        <a:bodyPr/>
        <a:lstStyle/>
        <a:p>
          <a:endParaRPr lang="en-GB"/>
        </a:p>
      </dgm:t>
    </dgm:pt>
    <dgm:pt modelId="{BA0E6CF6-4D55-45CE-B4A1-88426E9BD5D3}" type="sibTrans" cxnId="{E272F923-2957-458E-80B6-5CDFA9FD033D}">
      <dgm:prSet/>
      <dgm:spPr/>
      <dgm:t>
        <a:bodyPr/>
        <a:lstStyle/>
        <a:p>
          <a:endParaRPr lang="en-GB"/>
        </a:p>
      </dgm:t>
    </dgm:pt>
    <dgm:pt modelId="{2E438EBA-F4E0-4E93-A5F1-CCE41CBE4275}" type="pres">
      <dgm:prSet presAssocID="{1987A75F-7A9F-4147-B8FA-5BB4AC9206BD}" presName="Name0" presStyleCnt="0">
        <dgm:presLayoutVars>
          <dgm:dir/>
          <dgm:resizeHandles val="exact"/>
        </dgm:presLayoutVars>
      </dgm:prSet>
      <dgm:spPr/>
    </dgm:pt>
    <dgm:pt modelId="{FD1AA1EB-F54E-4C8C-B18F-60AF1F907E12}" type="pres">
      <dgm:prSet presAssocID="{CF52FE45-3117-4FB8-B9F0-E5861D841E69}" presName="node" presStyleLbl="node1" presStyleIdx="0" presStyleCnt="3">
        <dgm:presLayoutVars>
          <dgm:bulletEnabled val="1"/>
        </dgm:presLayoutVars>
      </dgm:prSet>
      <dgm:spPr/>
    </dgm:pt>
    <dgm:pt modelId="{8C4B5F6E-F02C-44DE-83BB-C3D0808C6051}" type="pres">
      <dgm:prSet presAssocID="{19E54FCE-7E12-468E-8A65-8C72E5E02EA3}" presName="sibTrans" presStyleLbl="sibTrans2D1" presStyleIdx="0" presStyleCnt="2"/>
      <dgm:spPr/>
    </dgm:pt>
    <dgm:pt modelId="{B38810CE-BE25-4775-AF3B-2EA5E1009B55}" type="pres">
      <dgm:prSet presAssocID="{19E54FCE-7E12-468E-8A65-8C72E5E02EA3}" presName="connectorText" presStyleLbl="sibTrans2D1" presStyleIdx="0" presStyleCnt="2"/>
      <dgm:spPr/>
    </dgm:pt>
    <dgm:pt modelId="{244AE12B-2F48-40AC-9AA8-94F1FB06940C}" type="pres">
      <dgm:prSet presAssocID="{BF1354B6-40A6-4F97-A8E3-48AC911B6428}" presName="node" presStyleLbl="node1" presStyleIdx="1" presStyleCnt="3">
        <dgm:presLayoutVars>
          <dgm:bulletEnabled val="1"/>
        </dgm:presLayoutVars>
      </dgm:prSet>
      <dgm:spPr/>
    </dgm:pt>
    <dgm:pt modelId="{E5608D6E-29EA-4A9A-9F6F-8081EFB07BDA}" type="pres">
      <dgm:prSet presAssocID="{236A729B-B716-4259-9E70-5956C1213877}" presName="sibTrans" presStyleLbl="sibTrans2D1" presStyleIdx="1" presStyleCnt="2"/>
      <dgm:spPr/>
    </dgm:pt>
    <dgm:pt modelId="{4F536160-B4D2-4460-B44E-6716A2D412FA}" type="pres">
      <dgm:prSet presAssocID="{236A729B-B716-4259-9E70-5956C1213877}" presName="connectorText" presStyleLbl="sibTrans2D1" presStyleIdx="1" presStyleCnt="2"/>
      <dgm:spPr/>
    </dgm:pt>
    <dgm:pt modelId="{8C318087-AE95-4505-B92B-940CDE367717}" type="pres">
      <dgm:prSet presAssocID="{E7A3171F-E8AB-422F-9103-769F984452E2}" presName="node" presStyleLbl="node1" presStyleIdx="2" presStyleCnt="3">
        <dgm:presLayoutVars>
          <dgm:bulletEnabled val="1"/>
        </dgm:presLayoutVars>
      </dgm:prSet>
      <dgm:spPr/>
    </dgm:pt>
  </dgm:ptLst>
  <dgm:cxnLst>
    <dgm:cxn modelId="{4031AE22-15B7-490F-A548-D19E4E46992F}" type="presOf" srcId="{BF1354B6-40A6-4F97-A8E3-48AC911B6428}" destId="{244AE12B-2F48-40AC-9AA8-94F1FB06940C}" srcOrd="0" destOrd="0" presId="urn:microsoft.com/office/officeart/2005/8/layout/process1"/>
    <dgm:cxn modelId="{E272F923-2957-458E-80B6-5CDFA9FD033D}" srcId="{1987A75F-7A9F-4147-B8FA-5BB4AC9206BD}" destId="{E7A3171F-E8AB-422F-9103-769F984452E2}" srcOrd="2" destOrd="0" parTransId="{B1157478-60E7-4949-B79A-261CC066336C}" sibTransId="{BA0E6CF6-4D55-45CE-B4A1-88426E9BD5D3}"/>
    <dgm:cxn modelId="{3A9F3A30-57EF-496B-863C-7D02DAE36A9C}" srcId="{1987A75F-7A9F-4147-B8FA-5BB4AC9206BD}" destId="{CF52FE45-3117-4FB8-B9F0-E5861D841E69}" srcOrd="0" destOrd="0" parTransId="{9345D5C3-31DC-4878-BB80-145868EBA8E8}" sibTransId="{19E54FCE-7E12-468E-8A65-8C72E5E02EA3}"/>
    <dgm:cxn modelId="{2D285B42-1126-4F5E-ADC0-9A367568AD15}" type="presOf" srcId="{E7A3171F-E8AB-422F-9103-769F984452E2}" destId="{8C318087-AE95-4505-B92B-940CDE367717}" srcOrd="0" destOrd="0" presId="urn:microsoft.com/office/officeart/2005/8/layout/process1"/>
    <dgm:cxn modelId="{9320717B-5FA9-4733-B89B-7F54FA475310}" type="presOf" srcId="{19E54FCE-7E12-468E-8A65-8C72E5E02EA3}" destId="{B38810CE-BE25-4775-AF3B-2EA5E1009B55}" srcOrd="1" destOrd="0" presId="urn:microsoft.com/office/officeart/2005/8/layout/process1"/>
    <dgm:cxn modelId="{F669D291-B6F3-4E32-9827-6CCE9CD552C8}" type="presOf" srcId="{236A729B-B716-4259-9E70-5956C1213877}" destId="{4F536160-B4D2-4460-B44E-6716A2D412FA}" srcOrd="1" destOrd="0" presId="urn:microsoft.com/office/officeart/2005/8/layout/process1"/>
    <dgm:cxn modelId="{9CE339B7-E58E-4F8D-B0DE-C687BDD73337}" type="presOf" srcId="{236A729B-B716-4259-9E70-5956C1213877}" destId="{E5608D6E-29EA-4A9A-9F6F-8081EFB07BDA}" srcOrd="0" destOrd="0" presId="urn:microsoft.com/office/officeart/2005/8/layout/process1"/>
    <dgm:cxn modelId="{A60B47B9-FF70-4D81-B358-50FF77893D0D}" type="presOf" srcId="{1987A75F-7A9F-4147-B8FA-5BB4AC9206BD}" destId="{2E438EBA-F4E0-4E93-A5F1-CCE41CBE4275}" srcOrd="0" destOrd="0" presId="urn:microsoft.com/office/officeart/2005/8/layout/process1"/>
    <dgm:cxn modelId="{33B023D2-223E-498C-9BE2-65748FFF117D}" type="presOf" srcId="{19E54FCE-7E12-468E-8A65-8C72E5E02EA3}" destId="{8C4B5F6E-F02C-44DE-83BB-C3D0808C6051}" srcOrd="0" destOrd="0" presId="urn:microsoft.com/office/officeart/2005/8/layout/process1"/>
    <dgm:cxn modelId="{136FB0D5-CB19-4619-A669-6C35E0EC0BBC}" srcId="{1987A75F-7A9F-4147-B8FA-5BB4AC9206BD}" destId="{BF1354B6-40A6-4F97-A8E3-48AC911B6428}" srcOrd="1" destOrd="0" parTransId="{5013D337-CD33-4A68-BFA5-AD30738DDF44}" sibTransId="{236A729B-B716-4259-9E70-5956C1213877}"/>
    <dgm:cxn modelId="{D4BFF5E1-A24D-42CD-AB73-115689B289F9}" type="presOf" srcId="{CF52FE45-3117-4FB8-B9F0-E5861D841E69}" destId="{FD1AA1EB-F54E-4C8C-B18F-60AF1F907E12}" srcOrd="0" destOrd="0" presId="urn:microsoft.com/office/officeart/2005/8/layout/process1"/>
    <dgm:cxn modelId="{886B170D-70B9-4413-A844-F2821B6077F2}" type="presParOf" srcId="{2E438EBA-F4E0-4E93-A5F1-CCE41CBE4275}" destId="{FD1AA1EB-F54E-4C8C-B18F-60AF1F907E12}" srcOrd="0" destOrd="0" presId="urn:microsoft.com/office/officeart/2005/8/layout/process1"/>
    <dgm:cxn modelId="{9F97D2AE-2621-4A17-8EFF-FB23469D8CE4}" type="presParOf" srcId="{2E438EBA-F4E0-4E93-A5F1-CCE41CBE4275}" destId="{8C4B5F6E-F02C-44DE-83BB-C3D0808C6051}" srcOrd="1" destOrd="0" presId="urn:microsoft.com/office/officeart/2005/8/layout/process1"/>
    <dgm:cxn modelId="{1271B76F-5886-497D-A9A7-8C76DE9A821A}" type="presParOf" srcId="{8C4B5F6E-F02C-44DE-83BB-C3D0808C6051}" destId="{B38810CE-BE25-4775-AF3B-2EA5E1009B55}" srcOrd="0" destOrd="0" presId="urn:microsoft.com/office/officeart/2005/8/layout/process1"/>
    <dgm:cxn modelId="{6B814A1F-9C67-4294-934B-E4277C4F2510}" type="presParOf" srcId="{2E438EBA-F4E0-4E93-A5F1-CCE41CBE4275}" destId="{244AE12B-2F48-40AC-9AA8-94F1FB06940C}" srcOrd="2" destOrd="0" presId="urn:microsoft.com/office/officeart/2005/8/layout/process1"/>
    <dgm:cxn modelId="{98A67E3B-B0C3-4D20-8798-DE88B21A053F}" type="presParOf" srcId="{2E438EBA-F4E0-4E93-A5F1-CCE41CBE4275}" destId="{E5608D6E-29EA-4A9A-9F6F-8081EFB07BDA}" srcOrd="3" destOrd="0" presId="urn:microsoft.com/office/officeart/2005/8/layout/process1"/>
    <dgm:cxn modelId="{23B12419-CC1B-4DD9-8971-4EE4B0906D53}" type="presParOf" srcId="{E5608D6E-29EA-4A9A-9F6F-8081EFB07BDA}" destId="{4F536160-B4D2-4460-B44E-6716A2D412FA}" srcOrd="0" destOrd="0" presId="urn:microsoft.com/office/officeart/2005/8/layout/process1"/>
    <dgm:cxn modelId="{49C3B79B-5F80-4BED-B0E6-64D868FCF8CD}" type="presParOf" srcId="{2E438EBA-F4E0-4E93-A5F1-CCE41CBE4275}" destId="{8C318087-AE95-4505-B92B-940CDE367717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1987A75F-7A9F-4147-B8FA-5BB4AC9206BD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CF52FE45-3117-4FB8-B9F0-E5861D841E69}">
      <dgm:prSet phldrT="[Text]"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en-GB">
              <a:noFill/>
            </a:rPr>
            <a:t> </a:t>
          </a:r>
        </a:p>
      </dgm:t>
    </dgm:pt>
    <dgm:pt modelId="{9345D5C3-31DC-4878-BB80-145868EBA8E8}" type="parTrans" cxnId="{3A9F3A30-57EF-496B-863C-7D02DAE36A9C}">
      <dgm:prSet/>
      <dgm:spPr/>
      <dgm:t>
        <a:bodyPr/>
        <a:lstStyle/>
        <a:p>
          <a:endParaRPr lang="en-GB"/>
        </a:p>
      </dgm:t>
    </dgm:pt>
    <dgm:pt modelId="{19E54FCE-7E12-468E-8A65-8C72E5E02EA3}" type="sibTrans" cxnId="{3A9F3A30-57EF-496B-863C-7D02DAE36A9C}">
      <dgm:prSet/>
      <dgm:spPr/>
      <dgm:t>
        <a:bodyPr/>
        <a:lstStyle/>
        <a:p>
          <a:endParaRPr lang="en-GB"/>
        </a:p>
      </dgm:t>
    </dgm:pt>
    <dgm:pt modelId="{BF1354B6-40A6-4F97-A8E3-48AC911B6428}">
      <dgm:prSet phldrT="[Text]"/>
      <dgm:spPr>
        <a:blipFill>
          <a:blip xmlns:r="http://schemas.openxmlformats.org/officeDocument/2006/relationships" r:embed="rId2"/>
          <a:stretch>
            <a:fillRect l="-852" t="-877" r="-2273"/>
          </a:stretch>
        </a:blipFill>
      </dgm:spPr>
      <dgm:t>
        <a:bodyPr/>
        <a:lstStyle/>
        <a:p>
          <a:r>
            <a:rPr lang="en-GB">
              <a:noFill/>
            </a:rPr>
            <a:t> </a:t>
          </a:r>
        </a:p>
      </dgm:t>
    </dgm:pt>
    <dgm:pt modelId="{5013D337-CD33-4A68-BFA5-AD30738DDF44}" type="parTrans" cxnId="{136FB0D5-CB19-4619-A669-6C35E0EC0BBC}">
      <dgm:prSet/>
      <dgm:spPr/>
      <dgm:t>
        <a:bodyPr/>
        <a:lstStyle/>
        <a:p>
          <a:endParaRPr lang="en-GB"/>
        </a:p>
      </dgm:t>
    </dgm:pt>
    <dgm:pt modelId="{236A729B-B716-4259-9E70-5956C1213877}" type="sibTrans" cxnId="{136FB0D5-CB19-4619-A669-6C35E0EC0BBC}">
      <dgm:prSet/>
      <dgm:spPr/>
      <dgm:t>
        <a:bodyPr/>
        <a:lstStyle/>
        <a:p>
          <a:endParaRPr lang="en-GB"/>
        </a:p>
      </dgm:t>
    </dgm:pt>
    <dgm:pt modelId="{E7A3171F-E8AB-422F-9103-769F984452E2}">
      <dgm:prSet phldrT="[Text]"/>
      <dgm:spPr/>
      <dgm:t>
        <a:bodyPr/>
        <a:lstStyle/>
        <a:p>
          <a:r>
            <a:rPr lang="en-US" dirty="0"/>
            <a:t>???</a:t>
          </a:r>
          <a:endParaRPr lang="en-GB" dirty="0"/>
        </a:p>
      </dgm:t>
    </dgm:pt>
    <dgm:pt modelId="{B1157478-60E7-4949-B79A-261CC066336C}" type="parTrans" cxnId="{E272F923-2957-458E-80B6-5CDFA9FD033D}">
      <dgm:prSet/>
      <dgm:spPr/>
      <dgm:t>
        <a:bodyPr/>
        <a:lstStyle/>
        <a:p>
          <a:endParaRPr lang="en-GB"/>
        </a:p>
      </dgm:t>
    </dgm:pt>
    <dgm:pt modelId="{BA0E6CF6-4D55-45CE-B4A1-88426E9BD5D3}" type="sibTrans" cxnId="{E272F923-2957-458E-80B6-5CDFA9FD033D}">
      <dgm:prSet/>
      <dgm:spPr/>
      <dgm:t>
        <a:bodyPr/>
        <a:lstStyle/>
        <a:p>
          <a:endParaRPr lang="en-GB"/>
        </a:p>
      </dgm:t>
    </dgm:pt>
    <dgm:pt modelId="{2E438EBA-F4E0-4E93-A5F1-CCE41CBE4275}" type="pres">
      <dgm:prSet presAssocID="{1987A75F-7A9F-4147-B8FA-5BB4AC9206BD}" presName="Name0" presStyleCnt="0">
        <dgm:presLayoutVars>
          <dgm:dir/>
          <dgm:resizeHandles val="exact"/>
        </dgm:presLayoutVars>
      </dgm:prSet>
      <dgm:spPr/>
    </dgm:pt>
    <dgm:pt modelId="{FD1AA1EB-F54E-4C8C-B18F-60AF1F907E12}" type="pres">
      <dgm:prSet presAssocID="{CF52FE45-3117-4FB8-B9F0-E5861D841E69}" presName="node" presStyleLbl="node1" presStyleIdx="0" presStyleCnt="3">
        <dgm:presLayoutVars>
          <dgm:bulletEnabled val="1"/>
        </dgm:presLayoutVars>
      </dgm:prSet>
      <dgm:spPr/>
    </dgm:pt>
    <dgm:pt modelId="{8C4B5F6E-F02C-44DE-83BB-C3D0808C6051}" type="pres">
      <dgm:prSet presAssocID="{19E54FCE-7E12-468E-8A65-8C72E5E02EA3}" presName="sibTrans" presStyleLbl="sibTrans2D1" presStyleIdx="0" presStyleCnt="2"/>
      <dgm:spPr/>
    </dgm:pt>
    <dgm:pt modelId="{B38810CE-BE25-4775-AF3B-2EA5E1009B55}" type="pres">
      <dgm:prSet presAssocID="{19E54FCE-7E12-468E-8A65-8C72E5E02EA3}" presName="connectorText" presStyleLbl="sibTrans2D1" presStyleIdx="0" presStyleCnt="2"/>
      <dgm:spPr/>
    </dgm:pt>
    <dgm:pt modelId="{244AE12B-2F48-40AC-9AA8-94F1FB06940C}" type="pres">
      <dgm:prSet presAssocID="{BF1354B6-40A6-4F97-A8E3-48AC911B6428}" presName="node" presStyleLbl="node1" presStyleIdx="1" presStyleCnt="3">
        <dgm:presLayoutVars>
          <dgm:bulletEnabled val="1"/>
        </dgm:presLayoutVars>
      </dgm:prSet>
      <dgm:spPr/>
    </dgm:pt>
    <dgm:pt modelId="{E5608D6E-29EA-4A9A-9F6F-8081EFB07BDA}" type="pres">
      <dgm:prSet presAssocID="{236A729B-B716-4259-9E70-5956C1213877}" presName="sibTrans" presStyleLbl="sibTrans2D1" presStyleIdx="1" presStyleCnt="2"/>
      <dgm:spPr/>
    </dgm:pt>
    <dgm:pt modelId="{4F536160-B4D2-4460-B44E-6716A2D412FA}" type="pres">
      <dgm:prSet presAssocID="{236A729B-B716-4259-9E70-5956C1213877}" presName="connectorText" presStyleLbl="sibTrans2D1" presStyleIdx="1" presStyleCnt="2"/>
      <dgm:spPr/>
    </dgm:pt>
    <dgm:pt modelId="{8C318087-AE95-4505-B92B-940CDE367717}" type="pres">
      <dgm:prSet presAssocID="{E7A3171F-E8AB-422F-9103-769F984452E2}" presName="node" presStyleLbl="node1" presStyleIdx="2" presStyleCnt="3">
        <dgm:presLayoutVars>
          <dgm:bulletEnabled val="1"/>
        </dgm:presLayoutVars>
      </dgm:prSet>
      <dgm:spPr/>
    </dgm:pt>
  </dgm:ptLst>
  <dgm:cxnLst>
    <dgm:cxn modelId="{4031AE22-15B7-490F-A548-D19E4E46992F}" type="presOf" srcId="{BF1354B6-40A6-4F97-A8E3-48AC911B6428}" destId="{244AE12B-2F48-40AC-9AA8-94F1FB06940C}" srcOrd="0" destOrd="0" presId="urn:microsoft.com/office/officeart/2005/8/layout/process1"/>
    <dgm:cxn modelId="{E272F923-2957-458E-80B6-5CDFA9FD033D}" srcId="{1987A75F-7A9F-4147-B8FA-5BB4AC9206BD}" destId="{E7A3171F-E8AB-422F-9103-769F984452E2}" srcOrd="2" destOrd="0" parTransId="{B1157478-60E7-4949-B79A-261CC066336C}" sibTransId="{BA0E6CF6-4D55-45CE-B4A1-88426E9BD5D3}"/>
    <dgm:cxn modelId="{3A9F3A30-57EF-496B-863C-7D02DAE36A9C}" srcId="{1987A75F-7A9F-4147-B8FA-5BB4AC9206BD}" destId="{CF52FE45-3117-4FB8-B9F0-E5861D841E69}" srcOrd="0" destOrd="0" parTransId="{9345D5C3-31DC-4878-BB80-145868EBA8E8}" sibTransId="{19E54FCE-7E12-468E-8A65-8C72E5E02EA3}"/>
    <dgm:cxn modelId="{2D285B42-1126-4F5E-ADC0-9A367568AD15}" type="presOf" srcId="{E7A3171F-E8AB-422F-9103-769F984452E2}" destId="{8C318087-AE95-4505-B92B-940CDE367717}" srcOrd="0" destOrd="0" presId="urn:microsoft.com/office/officeart/2005/8/layout/process1"/>
    <dgm:cxn modelId="{9320717B-5FA9-4733-B89B-7F54FA475310}" type="presOf" srcId="{19E54FCE-7E12-468E-8A65-8C72E5E02EA3}" destId="{B38810CE-BE25-4775-AF3B-2EA5E1009B55}" srcOrd="1" destOrd="0" presId="urn:microsoft.com/office/officeart/2005/8/layout/process1"/>
    <dgm:cxn modelId="{F669D291-B6F3-4E32-9827-6CCE9CD552C8}" type="presOf" srcId="{236A729B-B716-4259-9E70-5956C1213877}" destId="{4F536160-B4D2-4460-B44E-6716A2D412FA}" srcOrd="1" destOrd="0" presId="urn:microsoft.com/office/officeart/2005/8/layout/process1"/>
    <dgm:cxn modelId="{9CE339B7-E58E-4F8D-B0DE-C687BDD73337}" type="presOf" srcId="{236A729B-B716-4259-9E70-5956C1213877}" destId="{E5608D6E-29EA-4A9A-9F6F-8081EFB07BDA}" srcOrd="0" destOrd="0" presId="urn:microsoft.com/office/officeart/2005/8/layout/process1"/>
    <dgm:cxn modelId="{A60B47B9-FF70-4D81-B358-50FF77893D0D}" type="presOf" srcId="{1987A75F-7A9F-4147-B8FA-5BB4AC9206BD}" destId="{2E438EBA-F4E0-4E93-A5F1-CCE41CBE4275}" srcOrd="0" destOrd="0" presId="urn:microsoft.com/office/officeart/2005/8/layout/process1"/>
    <dgm:cxn modelId="{33B023D2-223E-498C-9BE2-65748FFF117D}" type="presOf" srcId="{19E54FCE-7E12-468E-8A65-8C72E5E02EA3}" destId="{8C4B5F6E-F02C-44DE-83BB-C3D0808C6051}" srcOrd="0" destOrd="0" presId="urn:microsoft.com/office/officeart/2005/8/layout/process1"/>
    <dgm:cxn modelId="{136FB0D5-CB19-4619-A669-6C35E0EC0BBC}" srcId="{1987A75F-7A9F-4147-B8FA-5BB4AC9206BD}" destId="{BF1354B6-40A6-4F97-A8E3-48AC911B6428}" srcOrd="1" destOrd="0" parTransId="{5013D337-CD33-4A68-BFA5-AD30738DDF44}" sibTransId="{236A729B-B716-4259-9E70-5956C1213877}"/>
    <dgm:cxn modelId="{D4BFF5E1-A24D-42CD-AB73-115689B289F9}" type="presOf" srcId="{CF52FE45-3117-4FB8-B9F0-E5861D841E69}" destId="{FD1AA1EB-F54E-4C8C-B18F-60AF1F907E12}" srcOrd="0" destOrd="0" presId="urn:microsoft.com/office/officeart/2005/8/layout/process1"/>
    <dgm:cxn modelId="{886B170D-70B9-4413-A844-F2821B6077F2}" type="presParOf" srcId="{2E438EBA-F4E0-4E93-A5F1-CCE41CBE4275}" destId="{FD1AA1EB-F54E-4C8C-B18F-60AF1F907E12}" srcOrd="0" destOrd="0" presId="urn:microsoft.com/office/officeart/2005/8/layout/process1"/>
    <dgm:cxn modelId="{9F97D2AE-2621-4A17-8EFF-FB23469D8CE4}" type="presParOf" srcId="{2E438EBA-F4E0-4E93-A5F1-CCE41CBE4275}" destId="{8C4B5F6E-F02C-44DE-83BB-C3D0808C6051}" srcOrd="1" destOrd="0" presId="urn:microsoft.com/office/officeart/2005/8/layout/process1"/>
    <dgm:cxn modelId="{1271B76F-5886-497D-A9A7-8C76DE9A821A}" type="presParOf" srcId="{8C4B5F6E-F02C-44DE-83BB-C3D0808C6051}" destId="{B38810CE-BE25-4775-AF3B-2EA5E1009B55}" srcOrd="0" destOrd="0" presId="urn:microsoft.com/office/officeart/2005/8/layout/process1"/>
    <dgm:cxn modelId="{6B814A1F-9C67-4294-934B-E4277C4F2510}" type="presParOf" srcId="{2E438EBA-F4E0-4E93-A5F1-CCE41CBE4275}" destId="{244AE12B-2F48-40AC-9AA8-94F1FB06940C}" srcOrd="2" destOrd="0" presId="urn:microsoft.com/office/officeart/2005/8/layout/process1"/>
    <dgm:cxn modelId="{98A67E3B-B0C3-4D20-8798-DE88B21A053F}" type="presParOf" srcId="{2E438EBA-F4E0-4E93-A5F1-CCE41CBE4275}" destId="{E5608D6E-29EA-4A9A-9F6F-8081EFB07BDA}" srcOrd="3" destOrd="0" presId="urn:microsoft.com/office/officeart/2005/8/layout/process1"/>
    <dgm:cxn modelId="{23B12419-CC1B-4DD9-8971-4EE4B0906D53}" type="presParOf" srcId="{E5608D6E-29EA-4A9A-9F6F-8081EFB07BDA}" destId="{4F536160-B4D2-4460-B44E-6716A2D412FA}" srcOrd="0" destOrd="0" presId="urn:microsoft.com/office/officeart/2005/8/layout/process1"/>
    <dgm:cxn modelId="{49C3B79B-5F80-4BED-B0E6-64D868FCF8CD}" type="presParOf" srcId="{2E438EBA-F4E0-4E93-A5F1-CCE41CBE4275}" destId="{8C318087-AE95-4505-B92B-940CDE367717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D1AA1EB-F54E-4C8C-B18F-60AF1F907E12}">
      <dsp:nvSpPr>
        <dsp:cNvPr id="0" name=""/>
        <dsp:cNvSpPr/>
      </dsp:nvSpPr>
      <dsp:spPr>
        <a:xfrm>
          <a:off x="7143" y="0"/>
          <a:ext cx="2135187" cy="68103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Word </a:t>
          </a:r>
          <a14:m xmlns:a14="http://schemas.microsoft.com/office/drawing/2010/main">
            <m:oMath xmlns:m="http://schemas.openxmlformats.org/officeDocument/2006/math">
              <m:r>
                <a:rPr lang="en-US" sz="1800" b="0" i="1" kern="1200" smtClean="0">
                  <a:latin typeface="Cambria Math" panose="02040503050406030204" pitchFamily="18" charset="0"/>
                </a:rPr>
                <m:t>𝑤</m:t>
              </m:r>
              <m:r>
                <a:rPr lang="en-US" sz="1800" b="0" i="1" kern="1200" smtClean="0">
                  <a:latin typeface="Cambria Math" panose="02040503050406030204" pitchFamily="18" charset="0"/>
                </a:rPr>
                <m:t>∉</m:t>
              </m:r>
              <m:r>
                <a:rPr lang="en-US" sz="1800" b="0" i="1" kern="1200" smtClean="0">
                  <a:latin typeface="Cambria Math" panose="02040503050406030204" pitchFamily="18" charset="0"/>
                </a:rPr>
                <m:t>𝑉</m:t>
              </m:r>
            </m:oMath>
          </a14:m>
          <a:endParaRPr lang="en-GB" sz="1800" kern="1200" dirty="0"/>
        </a:p>
      </dsp:txBody>
      <dsp:txXfrm>
        <a:off x="27090" y="19947"/>
        <a:ext cx="2095293" cy="641142"/>
      </dsp:txXfrm>
    </dsp:sp>
    <dsp:sp modelId="{8C4B5F6E-F02C-44DE-83BB-C3D0808C6051}">
      <dsp:nvSpPr>
        <dsp:cNvPr id="0" name=""/>
        <dsp:cNvSpPr/>
      </dsp:nvSpPr>
      <dsp:spPr>
        <a:xfrm>
          <a:off x="2355850" y="75754"/>
          <a:ext cx="452659" cy="5295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>
        <a:off x="2355850" y="181659"/>
        <a:ext cx="316861" cy="317716"/>
      </dsp:txXfrm>
    </dsp:sp>
    <dsp:sp modelId="{244AE12B-2F48-40AC-9AA8-94F1FB06940C}">
      <dsp:nvSpPr>
        <dsp:cNvPr id="0" name=""/>
        <dsp:cNvSpPr/>
      </dsp:nvSpPr>
      <dsp:spPr>
        <a:xfrm>
          <a:off x="2996406" y="0"/>
          <a:ext cx="2135187" cy="68103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Embedding function </a:t>
          </a:r>
          <a14:m xmlns:a14="http://schemas.microsoft.com/office/drawing/2010/main">
            <m:oMath xmlns:m="http://schemas.openxmlformats.org/officeDocument/2006/math">
              <m:r>
                <a:rPr lang="en-US" sz="1800" i="1" kern="1200" dirty="0" smtClean="0">
                  <a:latin typeface="Cambria Math" panose="02040503050406030204" pitchFamily="18" charset="0"/>
                </a:rPr>
                <m:t>𝑓</m:t>
              </m:r>
              <m:r>
                <a:rPr lang="en-US" sz="1800" i="1" kern="1200" dirty="0" smtClean="0">
                  <a:latin typeface="Cambria Math" panose="02040503050406030204" pitchFamily="18" charset="0"/>
                </a:rPr>
                <m:t>(</m:t>
              </m:r>
              <m:r>
                <a:rPr lang="en-US" sz="1800" i="1" kern="1200" dirty="0" smtClean="0">
                  <a:latin typeface="Cambria Math" panose="02040503050406030204" pitchFamily="18" charset="0"/>
                </a:rPr>
                <m:t>𝑤</m:t>
              </m:r>
              <m:r>
                <a:rPr lang="en-US" sz="1800" i="1" kern="1200" dirty="0" smtClean="0">
                  <a:latin typeface="Cambria Math" panose="02040503050406030204" pitchFamily="18" charset="0"/>
                </a:rPr>
                <m:t>)</m:t>
              </m:r>
            </m:oMath>
          </a14:m>
          <a:endParaRPr lang="en-GB" sz="1800" kern="1200" dirty="0"/>
        </a:p>
      </dsp:txBody>
      <dsp:txXfrm>
        <a:off x="3016353" y="19947"/>
        <a:ext cx="2095293" cy="641142"/>
      </dsp:txXfrm>
    </dsp:sp>
    <dsp:sp modelId="{E5608D6E-29EA-4A9A-9F6F-8081EFB07BDA}">
      <dsp:nvSpPr>
        <dsp:cNvPr id="0" name=""/>
        <dsp:cNvSpPr/>
      </dsp:nvSpPr>
      <dsp:spPr>
        <a:xfrm>
          <a:off x="5345112" y="75754"/>
          <a:ext cx="452659" cy="5295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>
        <a:off x="5345112" y="181659"/>
        <a:ext cx="316861" cy="317716"/>
      </dsp:txXfrm>
    </dsp:sp>
    <dsp:sp modelId="{8C318087-AE95-4505-B92B-940CDE367717}">
      <dsp:nvSpPr>
        <dsp:cNvPr id="0" name=""/>
        <dsp:cNvSpPr/>
      </dsp:nvSpPr>
      <dsp:spPr>
        <a:xfrm>
          <a:off x="5985668" y="0"/>
          <a:ext cx="2135187" cy="68103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???</a:t>
          </a:r>
          <a:endParaRPr lang="en-GB" sz="1800" kern="1200" dirty="0"/>
        </a:p>
      </dsp:txBody>
      <dsp:txXfrm>
        <a:off x="6005615" y="19947"/>
        <a:ext cx="2095293" cy="64114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D1AA1EB-F54E-4C8C-B18F-60AF1F907E12}">
      <dsp:nvSpPr>
        <dsp:cNvPr id="0" name=""/>
        <dsp:cNvSpPr/>
      </dsp:nvSpPr>
      <dsp:spPr>
        <a:xfrm>
          <a:off x="7143" y="0"/>
          <a:ext cx="2135187" cy="68103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Word </a:t>
          </a:r>
          <a14:m xmlns:a14="http://schemas.microsoft.com/office/drawing/2010/main">
            <m:oMath xmlns:m="http://schemas.openxmlformats.org/officeDocument/2006/math">
              <m:r>
                <a:rPr lang="en-US" sz="1800" b="0" i="1" kern="1200" smtClean="0">
                  <a:latin typeface="Cambria Math" panose="02040503050406030204" pitchFamily="18" charset="0"/>
                </a:rPr>
                <m:t>𝑤</m:t>
              </m:r>
              <m:r>
                <a:rPr lang="en-US" sz="1800" b="0" i="1" kern="1200" smtClean="0">
                  <a:latin typeface="Cambria Math" panose="02040503050406030204" pitchFamily="18" charset="0"/>
                </a:rPr>
                <m:t>∉</m:t>
              </m:r>
              <m:r>
                <a:rPr lang="en-US" sz="1800" b="0" i="1" kern="1200" smtClean="0">
                  <a:latin typeface="Cambria Math" panose="02040503050406030204" pitchFamily="18" charset="0"/>
                </a:rPr>
                <m:t>𝑉</m:t>
              </m:r>
            </m:oMath>
          </a14:m>
          <a:endParaRPr lang="en-GB" sz="1800" kern="1200" dirty="0"/>
        </a:p>
      </dsp:txBody>
      <dsp:txXfrm>
        <a:off x="27090" y="19947"/>
        <a:ext cx="2095293" cy="641142"/>
      </dsp:txXfrm>
    </dsp:sp>
    <dsp:sp modelId="{8C4B5F6E-F02C-44DE-83BB-C3D0808C6051}">
      <dsp:nvSpPr>
        <dsp:cNvPr id="0" name=""/>
        <dsp:cNvSpPr/>
      </dsp:nvSpPr>
      <dsp:spPr>
        <a:xfrm>
          <a:off x="2355850" y="75754"/>
          <a:ext cx="452659" cy="5295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>
        <a:off x="2355850" y="181659"/>
        <a:ext cx="316861" cy="317716"/>
      </dsp:txXfrm>
    </dsp:sp>
    <dsp:sp modelId="{244AE12B-2F48-40AC-9AA8-94F1FB06940C}">
      <dsp:nvSpPr>
        <dsp:cNvPr id="0" name=""/>
        <dsp:cNvSpPr/>
      </dsp:nvSpPr>
      <dsp:spPr>
        <a:xfrm>
          <a:off x="2996406" y="0"/>
          <a:ext cx="2135187" cy="68103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Embedding function </a:t>
          </a:r>
          <a14:m xmlns:a14="http://schemas.microsoft.com/office/drawing/2010/main">
            <m:oMath xmlns:m="http://schemas.openxmlformats.org/officeDocument/2006/math">
              <m:r>
                <a:rPr lang="en-US" sz="1800" i="1" kern="1200" dirty="0" smtClean="0">
                  <a:latin typeface="Cambria Math" panose="02040503050406030204" pitchFamily="18" charset="0"/>
                </a:rPr>
                <m:t>𝑓</m:t>
              </m:r>
              <m:r>
                <a:rPr lang="en-US" sz="1800" i="1" kern="1200" dirty="0" smtClean="0">
                  <a:latin typeface="Cambria Math" panose="02040503050406030204" pitchFamily="18" charset="0"/>
                </a:rPr>
                <m:t>(</m:t>
              </m:r>
              <m:r>
                <a:rPr lang="en-US" sz="1800" i="1" kern="1200" dirty="0" smtClean="0">
                  <a:latin typeface="Cambria Math" panose="02040503050406030204" pitchFamily="18" charset="0"/>
                </a:rPr>
                <m:t>𝑤</m:t>
              </m:r>
              <m:r>
                <a:rPr lang="en-US" sz="1800" i="1" kern="1200" dirty="0" smtClean="0">
                  <a:latin typeface="Cambria Math" panose="02040503050406030204" pitchFamily="18" charset="0"/>
                </a:rPr>
                <m:t>)</m:t>
              </m:r>
            </m:oMath>
          </a14:m>
          <a:endParaRPr lang="en-GB" sz="1800" kern="1200" dirty="0"/>
        </a:p>
      </dsp:txBody>
      <dsp:txXfrm>
        <a:off x="3016353" y="19947"/>
        <a:ext cx="2095293" cy="641142"/>
      </dsp:txXfrm>
    </dsp:sp>
    <dsp:sp modelId="{E5608D6E-29EA-4A9A-9F6F-8081EFB07BDA}">
      <dsp:nvSpPr>
        <dsp:cNvPr id="0" name=""/>
        <dsp:cNvSpPr/>
      </dsp:nvSpPr>
      <dsp:spPr>
        <a:xfrm>
          <a:off x="5345112" y="75754"/>
          <a:ext cx="452659" cy="5295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>
        <a:off x="5345112" y="181659"/>
        <a:ext cx="316861" cy="317716"/>
      </dsp:txXfrm>
    </dsp:sp>
    <dsp:sp modelId="{8C318087-AE95-4505-B92B-940CDE367717}">
      <dsp:nvSpPr>
        <dsp:cNvPr id="0" name=""/>
        <dsp:cNvSpPr/>
      </dsp:nvSpPr>
      <dsp:spPr>
        <a:xfrm>
          <a:off x="5985668" y="0"/>
          <a:ext cx="2135187" cy="68103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???</a:t>
          </a:r>
          <a:endParaRPr lang="en-GB" sz="1800" kern="1200" dirty="0"/>
        </a:p>
      </dsp:txBody>
      <dsp:txXfrm>
        <a:off x="6005615" y="19947"/>
        <a:ext cx="2095293" cy="64114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D1AA1EB-F54E-4C8C-B18F-60AF1F907E12}">
      <dsp:nvSpPr>
        <dsp:cNvPr id="0" name=""/>
        <dsp:cNvSpPr/>
      </dsp:nvSpPr>
      <dsp:spPr>
        <a:xfrm>
          <a:off x="7143" y="0"/>
          <a:ext cx="2135187" cy="68103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Word </a:t>
          </a:r>
          <a14:m xmlns:a14="http://schemas.microsoft.com/office/drawing/2010/main">
            <m:oMath xmlns:m="http://schemas.openxmlformats.org/officeDocument/2006/math">
              <m:r>
                <a:rPr lang="en-US" sz="1800" b="0" i="1" kern="1200" smtClean="0">
                  <a:latin typeface="Cambria Math" panose="02040503050406030204" pitchFamily="18" charset="0"/>
                </a:rPr>
                <m:t>𝑤</m:t>
              </m:r>
              <m:r>
                <a:rPr lang="en-US" sz="1800" b="0" i="1" kern="1200" smtClean="0">
                  <a:latin typeface="Cambria Math" panose="02040503050406030204" pitchFamily="18" charset="0"/>
                </a:rPr>
                <m:t>∉</m:t>
              </m:r>
              <m:r>
                <a:rPr lang="en-US" sz="1800" b="0" i="1" kern="1200" smtClean="0">
                  <a:latin typeface="Cambria Math" panose="02040503050406030204" pitchFamily="18" charset="0"/>
                </a:rPr>
                <m:t>𝑉</m:t>
              </m:r>
            </m:oMath>
          </a14:m>
          <a:endParaRPr lang="en-GB" sz="1800" kern="1200" dirty="0"/>
        </a:p>
      </dsp:txBody>
      <dsp:txXfrm>
        <a:off x="27090" y="19947"/>
        <a:ext cx="2095293" cy="641142"/>
      </dsp:txXfrm>
    </dsp:sp>
    <dsp:sp modelId="{8C4B5F6E-F02C-44DE-83BB-C3D0808C6051}">
      <dsp:nvSpPr>
        <dsp:cNvPr id="0" name=""/>
        <dsp:cNvSpPr/>
      </dsp:nvSpPr>
      <dsp:spPr>
        <a:xfrm>
          <a:off x="2355850" y="75754"/>
          <a:ext cx="452659" cy="5295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>
        <a:off x="2355850" y="181659"/>
        <a:ext cx="316861" cy="317716"/>
      </dsp:txXfrm>
    </dsp:sp>
    <dsp:sp modelId="{244AE12B-2F48-40AC-9AA8-94F1FB06940C}">
      <dsp:nvSpPr>
        <dsp:cNvPr id="0" name=""/>
        <dsp:cNvSpPr/>
      </dsp:nvSpPr>
      <dsp:spPr>
        <a:xfrm>
          <a:off x="2996406" y="0"/>
          <a:ext cx="2135187" cy="68103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Embedding function </a:t>
          </a:r>
          <a14:m xmlns:a14="http://schemas.microsoft.com/office/drawing/2010/main">
            <m:oMath xmlns:m="http://schemas.openxmlformats.org/officeDocument/2006/math">
              <m:r>
                <a:rPr lang="en-US" sz="1800" i="1" kern="1200" dirty="0" smtClean="0">
                  <a:latin typeface="Cambria Math" panose="02040503050406030204" pitchFamily="18" charset="0"/>
                </a:rPr>
                <m:t>𝑓</m:t>
              </m:r>
              <m:r>
                <a:rPr lang="en-US" sz="1800" i="1" kern="1200" dirty="0" smtClean="0">
                  <a:latin typeface="Cambria Math" panose="02040503050406030204" pitchFamily="18" charset="0"/>
                </a:rPr>
                <m:t>(</m:t>
              </m:r>
              <m:r>
                <a:rPr lang="en-US" sz="1800" i="1" kern="1200" dirty="0" smtClean="0">
                  <a:latin typeface="Cambria Math" panose="02040503050406030204" pitchFamily="18" charset="0"/>
                </a:rPr>
                <m:t>𝑤</m:t>
              </m:r>
              <m:r>
                <a:rPr lang="en-US" sz="1800" i="1" kern="1200" dirty="0" smtClean="0">
                  <a:latin typeface="Cambria Math" panose="02040503050406030204" pitchFamily="18" charset="0"/>
                </a:rPr>
                <m:t>)</m:t>
              </m:r>
            </m:oMath>
          </a14:m>
          <a:endParaRPr lang="en-GB" sz="1800" kern="1200" dirty="0"/>
        </a:p>
      </dsp:txBody>
      <dsp:txXfrm>
        <a:off x="3016353" y="19947"/>
        <a:ext cx="2095293" cy="641142"/>
      </dsp:txXfrm>
    </dsp:sp>
    <dsp:sp modelId="{E5608D6E-29EA-4A9A-9F6F-8081EFB07BDA}">
      <dsp:nvSpPr>
        <dsp:cNvPr id="0" name=""/>
        <dsp:cNvSpPr/>
      </dsp:nvSpPr>
      <dsp:spPr>
        <a:xfrm>
          <a:off x="5345112" y="75754"/>
          <a:ext cx="452659" cy="5295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>
        <a:off x="5345112" y="181659"/>
        <a:ext cx="316861" cy="317716"/>
      </dsp:txXfrm>
    </dsp:sp>
    <dsp:sp modelId="{8C318087-AE95-4505-B92B-940CDE367717}">
      <dsp:nvSpPr>
        <dsp:cNvPr id="0" name=""/>
        <dsp:cNvSpPr/>
      </dsp:nvSpPr>
      <dsp:spPr>
        <a:xfrm>
          <a:off x="5985668" y="0"/>
          <a:ext cx="2135187" cy="68103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???</a:t>
          </a:r>
          <a:endParaRPr lang="en-GB" sz="1800" kern="1200" dirty="0"/>
        </a:p>
      </dsp:txBody>
      <dsp:txXfrm>
        <a:off x="6005615" y="19947"/>
        <a:ext cx="2095293" cy="64114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0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478373-EB31-4867-8CF0-FA31364748A5}" type="datetimeFigureOut">
              <a:rPr lang="en-GB" smtClean="0"/>
              <a:t>23/08/2023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4DF365-F842-4E76-AC24-5BC5382A08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28126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4DF365-F842-4E76-AC24-5BC5382A0823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90110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4DF365-F842-4E76-AC24-5BC5382A0823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71721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E4AD2-5DFB-40B9-9046-538F457C2D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89AB4D-C9BD-4804-BAD4-30ABC21BBF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C16BA0-299B-403D-BF6F-22CAD5861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23/08/2023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92CE3F-0F08-4DF3-A557-685AC26F71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DB7FD2-E7A4-40C9-9DA4-170335047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66071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B0483-1596-4673-8A29-254D3DC88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8DE429-CA08-4265-9A4D-51FDC7FA54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E484A7-7EB0-4711-BB58-4DD3DBAC7D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23/08/2023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541F78-0B35-41BE-A0A9-4586BE477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D6E482-F592-48F9-83BC-62EB3DB57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59465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5361B4E-3627-4AD6-AD20-F32FAFBDA41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48BF35-5935-4E82-A1F8-08337A4DA3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FBD791-DE7C-49E1-A341-84D81473B5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23/08/2023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FD9CCE-A99B-4CBA-91FF-4D46A3F5C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3CAD09-2925-4932-B93A-FF27DE64C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05979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9B31A-FA50-4DA2-9315-474283DEB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F3FCD2-8B77-4AF4-8080-624AD9E7F8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11587F-CECC-48E1-9033-F499920813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23/08/2023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DBEDBB-8F3E-4349-BF02-8BA4BFA4A1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049832-CE42-4D03-89CE-BF86C2288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70410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741B7-69A0-4F98-A4F1-934086E8E6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C4F2BF-824A-433E-A1B8-AA04DCB3EA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003A02-257B-42F0-BF28-1777F5C487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23/08/2023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1A73EA-09DC-41D8-B62F-461F73837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50A76A-6E9C-414F-B980-FF95D8BC4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18408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D12A8-E7BA-4E8E-9357-A40BF427B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FB368D-1AC8-401B-8D15-AB5F2DF52B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B54FE0-C058-43CC-8FAE-A8FF7FC43F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6EDAEE-3329-419E-908B-25F1A6C11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23/08/2023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BF37E1-EFD9-4926-903C-A8F3F36F6D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1BFE49-D09A-40E3-8D45-D54CF1403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17814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06ACB-47EB-4233-8485-0DBCD4792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51BCCC-D7D1-44A6-85A4-5F35671D80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24D018-9C08-4325-8DE0-27765125B3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054B92-6EF5-4DC3-8819-3BB914D088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29DEE04-4503-4C98-A54E-5B4414DE44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E682F25-2B9E-401E-842E-2990652323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23/08/2023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7C4412F-03BB-4180-96FC-5FFE79C5F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D4B694-771E-4D77-A094-AE6844AC4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77633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84B0B5-CEFD-42FE-80F6-946D18792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338384-0D5D-4181-9005-8843908CF6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23/08/2023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F3C4F2-521E-43BA-978F-A744CDEB1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E24618-CDB0-4673-AF57-77A81FE6F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93818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79B6684-ECAC-47C6-9E72-EC9A0F4205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23/08/2023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837DBC-C277-472E-BF47-6769C2B204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39D80B-7718-49DE-9803-FDF6ECAD1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1184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DE5B7-A7F2-453D-9210-C132F7942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581A54-3B44-49FD-9DFE-5C031AC3B0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CEDAA9-F86E-42B0-BCB5-FFBD8F9BD2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8E5CCE-232A-418F-BF54-FECCCBE5BB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23/08/2023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10C79A-014C-4B02-9279-7EE20A512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3E7691-D5FC-4182-9AE9-20D2EFC76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4019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35217-D17F-45E7-B7CA-F5D4DAFB3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8B94D55-9243-49C9-96F4-70D45690150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476A3C-7074-4031-BCF5-275CD92ED7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130CC7-09EA-4C92-80AE-F253D048A4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23/08/2023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7CD087-50BE-480B-BD3C-2CCB17C0E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96C921-787D-431A-BDD7-DA404775A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68465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1DB992C-5696-43C0-B140-56751731D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058581-4C84-49FD-8B3C-95F4C8571A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48350B-1B49-41B8-8A7A-F1A1B98F8C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5DF616-B21E-4EF6-A6A5-95E2FB3EB1A1}" type="datetimeFigureOut">
              <a:rPr lang="en-GB" smtClean="0"/>
              <a:t>23/08/2023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0BE49B-AA7F-417D-B067-42C40475CC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972CFA-2157-4F98-8693-550F0B104B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3AB098C-926C-555E-3371-84132DA634F9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hdr"/>
              </p:ext>
            </p:extLst>
          </p:nvPr>
        </p:nvSpPr>
        <p:spPr>
          <a:xfrm>
            <a:off x="5781675" y="0"/>
            <a:ext cx="663575" cy="18288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SG" sz="120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Restricted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D57FA1-8221-964C-CFEB-A7E6E063780A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5781675" y="6675120"/>
            <a:ext cx="663575" cy="18288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SG" sz="120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Restricted</a:t>
            </a:r>
          </a:p>
        </p:txBody>
      </p:sp>
    </p:spTree>
    <p:extLst>
      <p:ext uri="{BB962C8B-B14F-4D97-AF65-F5344CB8AC3E}">
        <p14:creationId xmlns:p14="http://schemas.microsoft.com/office/powerpoint/2010/main" val="21687082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0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10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10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0.xml"/><Relationship Id="rId3" Type="http://schemas.openxmlformats.org/officeDocument/2006/relationships/diagramLayout" Target="../diagrams/layout2.xml"/><Relationship Id="rId7" Type="http://schemas.openxmlformats.org/officeDocument/2006/relationships/diagramData" Target="../diagrams/data4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10" Type="http://schemas.openxmlformats.org/officeDocument/2006/relationships/diagramColors" Target="../diagrams/colors20.xml"/><Relationship Id="rId4" Type="http://schemas.openxmlformats.org/officeDocument/2006/relationships/diagramQuickStyle" Target="../diagrams/quickStyle2.xml"/><Relationship Id="rId9" Type="http://schemas.openxmlformats.org/officeDocument/2006/relationships/diagramQuickStyle" Target="../diagrams/quickStyle20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0.xml"/><Relationship Id="rId3" Type="http://schemas.openxmlformats.org/officeDocument/2006/relationships/diagramLayout" Target="../diagrams/layout3.xml"/><Relationship Id="rId7" Type="http://schemas.openxmlformats.org/officeDocument/2006/relationships/diagramData" Target="../diagrams/data6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10" Type="http://schemas.openxmlformats.org/officeDocument/2006/relationships/diagramColors" Target="../diagrams/colors30.xml"/><Relationship Id="rId4" Type="http://schemas.openxmlformats.org/officeDocument/2006/relationships/diagramQuickStyle" Target="../diagrams/quickStyle3.xml"/><Relationship Id="rId9" Type="http://schemas.openxmlformats.org/officeDocument/2006/relationships/diagramQuickStyle" Target="../diagrams/quickStyle3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fasttext.cc/docs/en/unsupervised-tutorial.html" TargetMode="External"/><Relationship Id="rId2" Type="http://schemas.openxmlformats.org/officeDocument/2006/relationships/hyperlink" Target="https://github.com/facebookresearch/fastText" TargetMode="Externa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guide.allennlp.org/" TargetMode="External"/><Relationship Id="rId2" Type="http://schemas.openxmlformats.org/officeDocument/2006/relationships/hyperlink" Target="https://allennlp.org/elmo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gi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00.png"/><Relationship Id="rId7" Type="http://schemas.openxmlformats.org/officeDocument/2006/relationships/image" Target="../media/image26.gif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9" Type="http://schemas.openxmlformats.org/officeDocument/2006/relationships/image" Target="../media/image35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460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3.png"/><Relationship Id="rId7" Type="http://schemas.openxmlformats.org/officeDocument/2006/relationships/image" Target="../media/image4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10" Type="http://schemas.openxmlformats.org/officeDocument/2006/relationships/image" Target="../media/image59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40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310.4546" TargetMode="External"/><Relationship Id="rId2" Type="http://schemas.openxmlformats.org/officeDocument/2006/relationships/hyperlink" Target="https://arxiv.org/abs/1301.3781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nlp.stanford.edu/projects/glove/" TargetMode="Externa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607.04606" TargetMode="External"/><Relationship Id="rId2" Type="http://schemas.openxmlformats.org/officeDocument/2006/relationships/hyperlink" Target="https://arxiv.org/abs/1301.3781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1802.05365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huggingface.co/" TargetMode="External"/><Relationship Id="rId2" Type="http://schemas.openxmlformats.org/officeDocument/2006/relationships/hyperlink" Target="https://scholar.google.com/citations?user=K5nCPZwAAAAJ&amp;hl=en" TargetMode="Externa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0.png"/><Relationship Id="rId7" Type="http://schemas.openxmlformats.org/officeDocument/2006/relationships/image" Target="../media/image34.png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gif"/><Relationship Id="rId5" Type="http://schemas.openxmlformats.org/officeDocument/2006/relationships/image" Target="../media/image33.png"/><Relationship Id="rId4" Type="http://schemas.openxmlformats.org/officeDocument/2006/relationships/image" Target="../media/image66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0CEB46-CC16-4D19-8C2C-AEE9471D81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5139" y="942610"/>
            <a:ext cx="11441722" cy="23876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50.039 Theory and Practice of</a:t>
            </a:r>
            <a:br>
              <a:rPr lang="en-US" b="1" dirty="0"/>
            </a:br>
            <a:r>
              <a:rPr lang="en-US" b="1" dirty="0"/>
              <a:t>Deep Learning</a:t>
            </a:r>
            <a:br>
              <a:rPr lang="en-US" dirty="0"/>
            </a:br>
            <a:r>
              <a:rPr lang="en-US" dirty="0"/>
              <a:t>W8-S2 The Embedding Problem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6ABDE1-A047-4B53-92F2-67282914DD7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Matthieu </a:t>
            </a:r>
            <a:r>
              <a:rPr lang="en-US"/>
              <a:t>De Mari</a:t>
            </a:r>
            <a:endParaRPr lang="en-US" dirty="0"/>
          </a:p>
          <a:p>
            <a:endParaRPr lang="en-GB" dirty="0"/>
          </a:p>
        </p:txBody>
      </p:sp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EEFD138E-FF3C-4975-898F-3137195236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008" y="4484243"/>
            <a:ext cx="4443984" cy="1731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1561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4D96F-CBDE-4094-BFE9-C45240CD0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SkipGram</a:t>
            </a:r>
            <a:r>
              <a:rPr lang="en-US" dirty="0"/>
              <a:t> (SG)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0588E989-731A-4768-8BF7-08997F555195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203092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Important Note</a:t>
                </a:r>
              </a:p>
              <a:p>
                <a:r>
                  <a:rPr lang="en-GB" b="1" dirty="0"/>
                  <a:t>The outputs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GB" b="1" i="1" dirty="0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1" dirty="0"/>
                  <a:t>could be the result of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en-US" b="1" dirty="0"/>
                  <a:t> linear layers, in parallel, each one producing a vector for each position </a:t>
                </a:r>
                <a14:m>
                  <m:oMath xmlns:m="http://schemas.openxmlformats.org/officeDocument/2006/math">
                    <m:r>
                      <a:rPr lang="en-GB" b="1" i="1" smtClean="0">
                        <a:latin typeface="Cambria Math" panose="02040503050406030204" pitchFamily="18" charset="0"/>
                      </a:rPr>
                      <m:t>𝒊</m:t>
                    </m:r>
                  </m:oMath>
                </a14:m>
                <a:r>
                  <a:rPr lang="en-US" b="1" dirty="0"/>
                  <a:t>.</a:t>
                </a:r>
              </a:p>
              <a:p>
                <a:r>
                  <a:rPr lang="en-US" dirty="0"/>
                  <a:t>This is easily done by using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Linear layers in </a:t>
                </a:r>
                <a:r>
                  <a:rPr lang="en-US" dirty="0" err="1"/>
                  <a:t>PyTorch</a:t>
                </a:r>
                <a:r>
                  <a:rPr lang="en-US" dirty="0"/>
                  <a:t>, which all have a single training parameter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GB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GB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  <m:r>
                          <a:rPr lang="en-GB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GB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</m:d>
                      </m:sup>
                    </m:sSup>
                  </m:oMath>
                </a14:m>
                <a:r>
                  <a:rPr lang="en-GB" dirty="0"/>
                  <a:t>.</a:t>
                </a:r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0588E989-731A-4768-8BF7-08997F5551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203092" cy="5032375"/>
              </a:xfrm>
              <a:blipFill>
                <a:blip r:embed="rId2"/>
                <a:stretch>
                  <a:fillRect l="-2462" t="-193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64C1031C-E670-2228-15EE-A2F6AE368F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475"/>
          <a:stretch/>
        </p:blipFill>
        <p:spPr>
          <a:xfrm>
            <a:off x="6211132" y="1187938"/>
            <a:ext cx="5980868" cy="5554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857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4D96F-CBDE-4094-BFE9-C45240CD0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SkipGram</a:t>
            </a:r>
            <a:r>
              <a:rPr lang="en-US" dirty="0"/>
              <a:t> (SG)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0588E989-731A-4768-8BF7-08997F555195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203092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Important Note</a:t>
                </a:r>
              </a:p>
              <a:p>
                <a:r>
                  <a:rPr lang="en-GB" b="1" dirty="0"/>
                  <a:t>As an alternative,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GB" b="1" i="1" dirty="0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1" dirty="0"/>
                  <a:t>could also be the same vector for each position </a:t>
                </a:r>
                <a14:m>
                  <m:oMath xmlns:m="http://schemas.openxmlformats.org/officeDocument/2006/math">
                    <m:r>
                      <a:rPr lang="en-GB" b="1" i="1" smtClean="0">
                        <a:latin typeface="Cambria Math" panose="02040503050406030204" pitchFamily="18" charset="0"/>
                      </a:rPr>
                      <m:t>𝒊</m:t>
                    </m:r>
                  </m:oMath>
                </a14:m>
                <a:r>
                  <a:rPr lang="en-US" b="1" dirty="0"/>
                  <a:t>. </a:t>
                </a:r>
                <a:r>
                  <a:rPr lang="en-US" dirty="0"/>
                  <a:t>This is easily done by using an Embedding layer in </a:t>
                </a:r>
                <a:r>
                  <a:rPr lang="en-US" dirty="0" err="1"/>
                  <a:t>PyTorch</a:t>
                </a:r>
                <a:r>
                  <a:rPr lang="en-US" dirty="0"/>
                  <a:t>, which then only has a single training parameter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GB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GB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  <m:r>
                          <a:rPr lang="en-GB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GB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</m:d>
                      </m:sup>
                    </m:sSup>
                  </m:oMath>
                </a14:m>
                <a:r>
                  <a:rPr lang="en-GB" dirty="0"/>
                  <a:t>.</a:t>
                </a:r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0588E989-731A-4768-8BF7-08997F5551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203092" cy="5032375"/>
              </a:xfrm>
              <a:blipFill>
                <a:blip r:embed="rId2"/>
                <a:stretch>
                  <a:fillRect l="-2462" t="-1937" r="-586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F3277341-CE5E-35A7-D1D7-42DC27CD5A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475"/>
          <a:stretch/>
        </p:blipFill>
        <p:spPr>
          <a:xfrm>
            <a:off x="6211132" y="1187938"/>
            <a:ext cx="5980868" cy="5554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392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4D96F-CBDE-4094-BFE9-C45240CD0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SkipGram</a:t>
            </a:r>
            <a:r>
              <a:rPr lang="en-US" dirty="0"/>
              <a:t> (SG)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88E989-731A-4768-8BF7-08997F5551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203092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Important Note</a:t>
            </a:r>
          </a:p>
          <a:p>
            <a:r>
              <a:rPr lang="en-US" b="1" dirty="0"/>
              <a:t>Choosing the Linear layers or Embedding layer route has little to no importance here (</a:t>
            </a:r>
            <a:r>
              <a:rPr lang="en-US" b="1" u="sng" dirty="0"/>
              <a:t>as long as you correctly implement the loss function you need to use!</a:t>
            </a:r>
            <a:r>
              <a:rPr lang="en-US" b="1" dirty="0"/>
              <a:t>).</a:t>
            </a:r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0A58D85-6C88-83D8-AC2A-1D667ED506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475"/>
          <a:stretch/>
        </p:blipFill>
        <p:spPr>
          <a:xfrm>
            <a:off x="6211132" y="1187938"/>
            <a:ext cx="5980868" cy="5554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5614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4D96F-CBDE-4094-BFE9-C45240CD0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SkipGram</a:t>
            </a:r>
            <a:r>
              <a:rPr lang="en-US" dirty="0"/>
              <a:t> (SG)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0588E989-731A-4768-8BF7-08997F555195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203092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Important Note</a:t>
                </a:r>
              </a:p>
              <a:p>
                <a:r>
                  <a:rPr lang="en-US" b="1" dirty="0"/>
                  <a:t>Choosing the Linear layers or Embedding layer route has little to no importance here (</a:t>
                </a:r>
                <a:r>
                  <a:rPr lang="en-US" b="1" u="sng" dirty="0"/>
                  <a:t>as long as you correctly implement the loss function you need to use!</a:t>
                </a:r>
                <a:r>
                  <a:rPr lang="en-US" b="1" dirty="0"/>
                  <a:t>).</a:t>
                </a:r>
              </a:p>
              <a:p>
                <a:r>
                  <a:rPr lang="en-US" b="1" dirty="0"/>
                  <a:t>All we want is to train a good Embedding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𝑾</m:t>
                    </m:r>
                  </m:oMath>
                </a14:m>
                <a:r>
                  <a:rPr lang="en-US" b="1" dirty="0"/>
                  <a:t> (!); the order of output words does not matter. </a:t>
                </a:r>
                <a:r>
                  <a:rPr lang="en-US" dirty="0"/>
                  <a:t>We only care that the probability is high for the </a:t>
                </a:r>
                <a:r>
                  <a:rPr lang="en-GB" dirty="0"/>
                  <a:t>right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GB" dirty="0"/>
                  <a:t> output words </a:t>
                </a:r>
                <a:r>
                  <a:rPr lang="en-US" dirty="0"/>
                  <a:t>which are around </a:t>
                </a:r>
                <a14:m>
                  <m:oMath xmlns:m="http://schemas.openxmlformats.org/officeDocument/2006/math"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0588E989-731A-4768-8BF7-08997F5551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203092" cy="5032375"/>
              </a:xfrm>
              <a:blipFill>
                <a:blip r:embed="rId2"/>
                <a:stretch>
                  <a:fillRect l="-2462" t="-1937" r="-3165" b="-1816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DEB7484D-57C5-919E-9AC3-759B005575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166" r="62308" b="28978"/>
          <a:stretch/>
        </p:blipFill>
        <p:spPr>
          <a:xfrm>
            <a:off x="6643077" y="1578706"/>
            <a:ext cx="5299014" cy="4650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8327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4D96F-CBDE-4094-BFE9-C45240CD0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SkipGram</a:t>
            </a:r>
            <a:r>
              <a:rPr lang="en-US" dirty="0"/>
              <a:t> (SG)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88E989-731A-4768-8BF7-08997F5551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203092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Important Notes</a:t>
            </a:r>
          </a:p>
          <a:p>
            <a:r>
              <a:rPr lang="en-US" dirty="0"/>
              <a:t>This also means that training a </a:t>
            </a:r>
            <a:r>
              <a:rPr lang="en-US" dirty="0" err="1"/>
              <a:t>SkipGram</a:t>
            </a:r>
            <a:r>
              <a:rPr lang="en-US" dirty="0"/>
              <a:t> is far more difficult than training a </a:t>
            </a:r>
            <a:r>
              <a:rPr lang="en-US" dirty="0" err="1"/>
              <a:t>CBoW</a:t>
            </a:r>
            <a:r>
              <a:rPr lang="en-US" dirty="0"/>
              <a:t>!</a:t>
            </a:r>
          </a:p>
          <a:p>
            <a:r>
              <a:rPr lang="en-US" dirty="0"/>
              <a:t>However, the intuition is that it will be producing better encodings, as it produces embedding that are able to describe any word by (somewhat) predicting the surrounding words around it.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68958CE-EEA5-AD70-0EE2-8D2CC4038A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7674" y="365125"/>
            <a:ext cx="6166338" cy="335153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E2CFA4F-B377-B924-B268-7AA47DAABDDD}"/>
              </a:ext>
            </a:extLst>
          </p:cNvPr>
          <p:cNvSpPr txBox="1"/>
          <p:nvPr/>
        </p:nvSpPr>
        <p:spPr>
          <a:xfrm>
            <a:off x="5974484" y="3948502"/>
            <a:ext cx="616633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/>
              <a:t>Intuition:</a:t>
            </a:r>
            <a:r>
              <a:rPr lang="en-GB" sz="2800" dirty="0"/>
              <a:t> </a:t>
            </a:r>
            <a:r>
              <a:rPr lang="en-GB" sz="2800" dirty="0" err="1"/>
              <a:t>CBoW</a:t>
            </a:r>
            <a:r>
              <a:rPr lang="en-GB" sz="2800" dirty="0"/>
              <a:t> vs. </a:t>
            </a:r>
            <a:r>
              <a:rPr lang="en-GB" sz="2800" dirty="0" err="1"/>
              <a:t>SkipGram</a:t>
            </a:r>
            <a:endParaRPr lang="en-GB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Embedding task is more difficult,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NN needs to work harder to figure out a meaningful embedding,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2800" dirty="0"/>
              <a:t>Embedding from </a:t>
            </a:r>
            <a:r>
              <a:rPr lang="en-SG" sz="2800" dirty="0" err="1"/>
              <a:t>SKipGram</a:t>
            </a:r>
            <a:r>
              <a:rPr lang="en-SG" sz="2800" dirty="0"/>
              <a:t> will therefore be better?</a:t>
            </a:r>
          </a:p>
        </p:txBody>
      </p:sp>
    </p:spTree>
    <p:extLst>
      <p:ext uri="{BB962C8B-B14F-4D97-AF65-F5344CB8AC3E}">
        <p14:creationId xmlns:p14="http://schemas.microsoft.com/office/powerpoint/2010/main" val="42446248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4D96F-CBDE-4094-BFE9-C45240CD0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SkipGram</a:t>
            </a:r>
            <a:r>
              <a:rPr lang="en-US" dirty="0"/>
              <a:t> (SG)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0588E989-731A-4768-8BF7-08997F555195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203092" cy="5032375"/>
              </a:xfrm>
            </p:spPr>
            <p:txBody>
              <a:bodyPr>
                <a:normAutofit lnSpcReduction="10000"/>
              </a:bodyPr>
              <a:lstStyle/>
              <a:p>
                <a:pPr marL="514350" indent="-514350">
                  <a:buFont typeface="+mj-lt"/>
                  <a:buAutoNum type="arabicPeriod" startAt="3"/>
                </a:pPr>
                <a:r>
                  <a:rPr lang="en-US" dirty="0"/>
                  <a:t>During the training, we browse through all the pairs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dirty="0"/>
                  <a:t>we generated on Step 0.</a:t>
                </a:r>
                <a:br>
                  <a:rPr lang="en-US" dirty="0"/>
                </a:br>
                <a:br>
                  <a:rPr lang="en-US" dirty="0"/>
                </a:br>
                <a:r>
                  <a:rPr lang="en-US" dirty="0"/>
                  <a:t>Just like before, it is advisable to use some sort of a negative logarithm as the loss function, as it is a classification task.</a:t>
                </a:r>
                <a:br>
                  <a:rPr lang="en-US" dirty="0"/>
                </a:br>
                <a:r>
                  <a:rPr lang="en-US" dirty="0"/>
                  <a:t>It is used on each word in each position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!</a:t>
                </a:r>
                <a:br>
                  <a:rPr lang="en-GB" dirty="0"/>
                </a:br>
                <a:br>
                  <a:rPr lang="en-GB" dirty="0"/>
                </a:br>
                <a:r>
                  <a:rPr lang="en-GB" dirty="0"/>
                  <a:t>And sum over all the pairs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dirty="0" err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err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 dirty="0" err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 dirty="0" err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GB" dirty="0"/>
                  <a:t>.</a:t>
                </a:r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0588E989-731A-4768-8BF7-08997F5551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203092" cy="5032375"/>
              </a:xfrm>
              <a:blipFill>
                <a:blip r:embed="rId2"/>
                <a:stretch>
                  <a:fillRect l="-2462" t="-2785" r="-3048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06182D4D-BF9D-DE34-BC75-9A63B6C39C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5662" y="2312246"/>
            <a:ext cx="6166338" cy="3351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4802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616E5-79DD-445F-9DD7-91645F7234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Word2Vec and Glove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962BC2-6065-4770-9530-7B1FBA5519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503237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 two approaches (</a:t>
            </a:r>
            <a:r>
              <a:rPr lang="en-US" dirty="0" err="1"/>
              <a:t>CBoW</a:t>
            </a:r>
            <a:r>
              <a:rPr lang="en-US" dirty="0"/>
              <a:t> and </a:t>
            </a:r>
            <a:r>
              <a:rPr lang="en-US" dirty="0" err="1"/>
              <a:t>SkipGram</a:t>
            </a:r>
            <a:r>
              <a:rPr lang="en-US" dirty="0"/>
              <a:t>) are commonly referred to as </a:t>
            </a:r>
            <a:r>
              <a:rPr lang="en-US" b="1" dirty="0"/>
              <a:t>Word2Vec </a:t>
            </a:r>
            <a:r>
              <a:rPr lang="en-US" dirty="0"/>
              <a:t>approaches.</a:t>
            </a:r>
          </a:p>
          <a:p>
            <a:r>
              <a:rPr lang="en-US" dirty="0"/>
              <a:t>Another option, often referred to in literature is </a:t>
            </a:r>
            <a:r>
              <a:rPr lang="en-US" b="1" dirty="0" err="1"/>
              <a:t>GloVe</a:t>
            </a:r>
            <a:r>
              <a:rPr lang="en-US" b="1" dirty="0"/>
              <a:t> </a:t>
            </a:r>
            <a:r>
              <a:rPr lang="en-US" dirty="0"/>
              <a:t>(Global Vectors for Word Representation).</a:t>
            </a:r>
          </a:p>
          <a:p>
            <a:r>
              <a:rPr lang="en-US" dirty="0"/>
              <a:t>Another “simple” count-based embedding [GloVe2014] and was considered a good challenger to Word2Vec.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283E84-384C-467A-B881-78A41624E6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4"/>
            <a:ext cx="6019800" cy="503237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/>
              <a:t>Choose a Pre-Trained Embedding If </a:t>
            </a:r>
          </a:p>
          <a:p>
            <a:r>
              <a:rPr lang="en-US" dirty="0"/>
              <a:t>Your dataset is composed of more “general” language and you don’t have that big of a dataset, to begin with.</a:t>
            </a:r>
          </a:p>
          <a:p>
            <a:r>
              <a:rPr lang="en-US" dirty="0"/>
              <a:t>Since these embeddings have been trained on a lot of words from different sources, pre-trained models might do well if your data is generalized as well.</a:t>
            </a:r>
          </a:p>
          <a:p>
            <a:r>
              <a:rPr lang="en-US" dirty="0"/>
              <a:t>Also, you will save on time and computing resources with pre-trained embeddings.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898686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616E5-79DD-445F-9DD7-91645F7234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Word2Vec and Glove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962BC2-6065-4770-9530-7B1FBA5519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503237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/>
              <a:t>Choose to Train Your Own Embedding If </a:t>
            </a:r>
          </a:p>
          <a:p>
            <a:r>
              <a:rPr lang="en-US" dirty="0"/>
              <a:t>Your data (and project) is based on a niche industry, such as medicine, finance or any other non-generic and highly specific domains.</a:t>
            </a:r>
          </a:p>
          <a:p>
            <a:r>
              <a:rPr lang="en-US" dirty="0"/>
              <a:t>In such cases, a general word embedding representation might not work out for you and some words might be altogether missing from the pre-trained embeddings.</a:t>
            </a:r>
          </a:p>
          <a:p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283E84-384C-467A-B881-78A41624E6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4"/>
            <a:ext cx="6019800" cy="503237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/>
              <a:t>Keep in mind, however,…</a:t>
            </a:r>
          </a:p>
          <a:p>
            <a:r>
              <a:rPr lang="en-US" dirty="0"/>
              <a:t>On the downside, a lot of data is needed to ensure that the word embeddings being learned do a proper job of representing the various words and the semantic relationships between them, unique to your domain.</a:t>
            </a:r>
          </a:p>
          <a:p>
            <a:r>
              <a:rPr lang="en-US" dirty="0"/>
              <a:t>Also, it takes a lot of computing resources to go through your corpus and build word embeddings.</a:t>
            </a:r>
          </a:p>
        </p:txBody>
      </p:sp>
    </p:spTree>
    <p:extLst>
      <p:ext uri="{BB962C8B-B14F-4D97-AF65-F5344CB8AC3E}">
        <p14:creationId xmlns:p14="http://schemas.microsoft.com/office/powerpoint/2010/main" val="16799551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8E7EA-E606-4D4B-9B26-3E7B6B05A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Word2Vec and Glove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A50FF4-53DB-4F2D-9303-8E9AC75E4F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032375"/>
          </a:xfrm>
        </p:spPr>
        <p:txBody>
          <a:bodyPr/>
          <a:lstStyle/>
          <a:p>
            <a:r>
              <a:rPr lang="en-US" dirty="0"/>
              <a:t>Both Word2Vec and </a:t>
            </a:r>
            <a:r>
              <a:rPr lang="en-US" dirty="0" err="1"/>
              <a:t>GloVe</a:t>
            </a:r>
            <a:r>
              <a:rPr lang="en-US" dirty="0"/>
              <a:t> approaches are commonly referred to as </a:t>
            </a:r>
            <a:r>
              <a:rPr lang="en-US" b="1" dirty="0"/>
              <a:t>unsupervised (or semi-supervised) approaches to embedding, </a:t>
            </a:r>
            <a:r>
              <a:rPr lang="en-US" dirty="0"/>
              <a:t>both relying on the </a:t>
            </a:r>
            <a:r>
              <a:rPr lang="en-GB" b="1" dirty="0"/>
              <a:t>distributional hypothesis </a:t>
            </a:r>
            <a:r>
              <a:rPr lang="en-GB" dirty="0"/>
              <a:t>we </a:t>
            </a:r>
            <a:r>
              <a:rPr lang="en-GB"/>
              <a:t>mentioned in </a:t>
            </a:r>
            <a:r>
              <a:rPr lang="en-GB" dirty="0"/>
              <a:t>the previous lecture.</a:t>
            </a:r>
            <a:endParaRPr lang="en-US" b="1" dirty="0"/>
          </a:p>
          <a:p>
            <a:r>
              <a:rPr lang="en-US" dirty="0"/>
              <a:t>Unsupervised representation learning of sentences had been the norm for quite some time.</a:t>
            </a:r>
          </a:p>
          <a:p>
            <a:r>
              <a:rPr lang="en-US" b="1" dirty="0"/>
              <a:t>More advanced versions of unsupervised approaches exist!</a:t>
            </a:r>
          </a:p>
          <a:p>
            <a:endParaRPr lang="en-US" b="1" dirty="0"/>
          </a:p>
          <a:p>
            <a:r>
              <a:rPr lang="en-US" dirty="0"/>
              <a:t>For instance: </a:t>
            </a:r>
            <a:r>
              <a:rPr lang="en-US" b="1" dirty="0" err="1"/>
              <a:t>FastText</a:t>
            </a:r>
            <a:r>
              <a:rPr lang="en-US" dirty="0"/>
              <a:t> and </a:t>
            </a:r>
            <a:r>
              <a:rPr lang="en-US" b="1" dirty="0" err="1"/>
              <a:t>ELMo</a:t>
            </a:r>
            <a:r>
              <a:rPr lang="en-US" dirty="0"/>
              <a:t>.</a:t>
            </a:r>
            <a:endParaRPr lang="en-GB" dirty="0"/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0016633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A8ED4-C02E-46CD-8CC6-5D4F82DD4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FastText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F4C6C8-2086-43AB-9750-DC8DE3EFE0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r>
              <a:rPr lang="en-US" b="1" dirty="0" err="1"/>
              <a:t>FastText</a:t>
            </a:r>
            <a:r>
              <a:rPr lang="en-US" dirty="0"/>
              <a:t> was developed by the team of </a:t>
            </a:r>
            <a:r>
              <a:rPr lang="en-US" dirty="0" err="1"/>
              <a:t>Mikolov</a:t>
            </a:r>
            <a:r>
              <a:rPr lang="en-US" dirty="0"/>
              <a:t> (him again!), triggering the explosion of research on </a:t>
            </a:r>
            <a:r>
              <a:rPr lang="en-US" b="1" dirty="0">
                <a:solidFill>
                  <a:srgbClr val="00B050"/>
                </a:solidFill>
              </a:rPr>
              <a:t>universal word embeddings</a:t>
            </a:r>
            <a:r>
              <a:rPr lang="en-US" b="1" dirty="0"/>
              <a:t> </a:t>
            </a:r>
            <a:r>
              <a:rPr lang="en-US" dirty="0"/>
              <a:t>[Mikolov2017, Bojanovski2017].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2CF55D-C6CC-4D3B-8C45-C10C7DCA2F8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249764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40417-A4D3-4CE8-96E7-708E2439A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this week (Week 8)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995840-A9D9-479A-A34F-EA7DC229D3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Why are </a:t>
            </a:r>
            <a:r>
              <a:rPr lang="en-US" b="1" dirty="0"/>
              <a:t>embeddings</a:t>
            </a:r>
            <a:r>
              <a:rPr lang="en-US" dirty="0"/>
              <a:t> an essential component of Neural Networks (NNs)?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Why are </a:t>
            </a:r>
            <a:r>
              <a:rPr lang="en-US" b="1" dirty="0"/>
              <a:t>good embeddings </a:t>
            </a:r>
            <a:r>
              <a:rPr lang="en-US" dirty="0"/>
              <a:t>difficult to produce?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What are the </a:t>
            </a:r>
            <a:r>
              <a:rPr lang="en-US" b="1" dirty="0"/>
              <a:t>conventional approaches to embeddings in NLP? </a:t>
            </a:r>
            <a:br>
              <a:rPr lang="en-US" dirty="0"/>
            </a:br>
            <a:r>
              <a:rPr lang="en-US" dirty="0"/>
              <a:t>What can we </a:t>
            </a:r>
            <a:r>
              <a:rPr lang="en-US" b="1" dirty="0"/>
              <a:t>learn from these approaches?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What are the </a:t>
            </a:r>
            <a:r>
              <a:rPr lang="en-US" b="1" dirty="0"/>
              <a:t>typical issues with embeddings </a:t>
            </a:r>
            <a:r>
              <a:rPr lang="en-US" dirty="0"/>
              <a:t>and how do we address them?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State-of-the-art</a:t>
            </a:r>
            <a:r>
              <a:rPr lang="en-US" dirty="0"/>
              <a:t> of current embedding problems, and </a:t>
            </a:r>
            <a:r>
              <a:rPr lang="en-US" b="1" dirty="0"/>
              <a:t>open questions</a:t>
            </a:r>
            <a:r>
              <a:rPr lang="en-US" dirty="0"/>
              <a:t> in research.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425019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88C8CA2-FF48-40C8-A6E2-61E8B8AB9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Universal embeddings?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7F8E0DD-75C0-4D25-AFAF-98E887E9BF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Definition (</a:t>
            </a:r>
            <a:r>
              <a:rPr lang="en-US" b="1" dirty="0">
                <a:solidFill>
                  <a:srgbClr val="00B050"/>
                </a:solidFill>
              </a:rPr>
              <a:t>Universal Embedding</a:t>
            </a:r>
            <a:r>
              <a:rPr lang="en-US" b="1" dirty="0"/>
              <a:t>):</a:t>
            </a:r>
          </a:p>
          <a:p>
            <a:pPr marL="0" indent="0">
              <a:buNone/>
            </a:pPr>
            <a:r>
              <a:rPr lang="en-US" dirty="0"/>
              <a:t>A huge trend in DL/NLP is the quest for </a:t>
            </a:r>
            <a:r>
              <a:rPr lang="en-US" b="1" dirty="0">
                <a:solidFill>
                  <a:srgbClr val="00B050"/>
                </a:solidFill>
              </a:rPr>
              <a:t>Universal</a:t>
            </a:r>
            <a:r>
              <a:rPr lang="en-US" b="1" dirty="0"/>
              <a:t> </a:t>
            </a:r>
            <a:r>
              <a:rPr lang="en-US" b="1">
                <a:solidFill>
                  <a:srgbClr val="00B050"/>
                </a:solidFill>
              </a:rPr>
              <a:t>Embeddings</a:t>
            </a:r>
            <a:r>
              <a:rPr lang="en-US" b="1"/>
              <a:t>.</a:t>
            </a:r>
            <a:endParaRPr lang="en-US" b="1" dirty="0">
              <a:solidFill>
                <a:srgbClr val="00B050"/>
              </a:solidFill>
            </a:endParaRPr>
          </a:p>
          <a:p>
            <a:pPr marL="0" indent="0">
              <a:buNone/>
            </a:pPr>
            <a:r>
              <a:rPr lang="en-US" b="1" dirty="0">
                <a:solidFill>
                  <a:srgbClr val="00B050"/>
                </a:solidFill>
              </a:rPr>
              <a:t>Universal</a:t>
            </a:r>
            <a:r>
              <a:rPr lang="en-US" dirty="0"/>
              <a:t> </a:t>
            </a:r>
            <a:r>
              <a:rPr lang="en-US" b="1" dirty="0">
                <a:solidFill>
                  <a:srgbClr val="00B050"/>
                </a:solidFill>
              </a:rPr>
              <a:t>Embeddings</a:t>
            </a:r>
            <a:r>
              <a:rPr lang="en-US" dirty="0"/>
              <a:t> are </a:t>
            </a:r>
            <a:r>
              <a:rPr lang="en-US" b="1" dirty="0"/>
              <a:t>embeddings that are pre-trained </a:t>
            </a:r>
            <a:r>
              <a:rPr lang="en-US" dirty="0"/>
              <a:t>on a large corpus and can be plugged in a variety of downstream task models to automatically improve their performance, by incorporating some general word/sentence representations learned on larger datasets.</a:t>
            </a:r>
          </a:p>
          <a:p>
            <a:pPr marL="0" indent="0">
              <a:buNone/>
            </a:pPr>
            <a:r>
              <a:rPr lang="en-US" dirty="0"/>
              <a:t>In a sense, it is the ultimate form of </a:t>
            </a:r>
            <a:r>
              <a:rPr lang="en-US" b="1" dirty="0"/>
              <a:t>transfer learning</a:t>
            </a:r>
            <a:r>
              <a:rPr lang="en-US" dirty="0"/>
              <a:t> for language embeddings, the holy grail, i.e. a unique </a:t>
            </a:r>
            <a:r>
              <a:rPr lang="en-US" b="1" dirty="0"/>
              <a:t>universal embedding</a:t>
            </a:r>
            <a:r>
              <a:rPr lang="en-US" dirty="0"/>
              <a:t> that everyone can use on any task related to language.</a:t>
            </a:r>
          </a:p>
          <a:p>
            <a:pPr marL="0" indent="0">
              <a:buNone/>
            </a:pPr>
            <a:r>
              <a:rPr lang="en-US" b="1" dirty="0"/>
              <a:t>Open question: </a:t>
            </a:r>
            <a:r>
              <a:rPr lang="en-US" dirty="0"/>
              <a:t>Are universal embeddings even possible or good?</a:t>
            </a:r>
            <a:br>
              <a:rPr lang="en-US" dirty="0"/>
            </a:br>
            <a:r>
              <a:rPr lang="en-US" dirty="0"/>
              <a:t>Should not they be task-specific?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823850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A8ED4-C02E-46CD-8CC6-5D4F82DD4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FastText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F4C6C8-2086-43AB-9750-DC8DE3EFE0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r>
              <a:rPr lang="en-US" b="1" dirty="0" err="1"/>
              <a:t>FastText</a:t>
            </a:r>
            <a:r>
              <a:rPr lang="en-US" dirty="0"/>
              <a:t> was developed by the team of </a:t>
            </a:r>
            <a:r>
              <a:rPr lang="en-US" dirty="0" err="1"/>
              <a:t>Mikolov</a:t>
            </a:r>
            <a:r>
              <a:rPr lang="en-US" dirty="0"/>
              <a:t> (him again!), triggering the explosion of research on </a:t>
            </a:r>
            <a:r>
              <a:rPr lang="en-US" b="1" dirty="0">
                <a:solidFill>
                  <a:srgbClr val="00B050"/>
                </a:solidFill>
              </a:rPr>
              <a:t>universal word embeddings</a:t>
            </a:r>
            <a:r>
              <a:rPr lang="en-US" b="1" dirty="0"/>
              <a:t> </a:t>
            </a:r>
            <a:r>
              <a:rPr lang="en-US" dirty="0"/>
              <a:t>[Mikolov2017, Bojanovski2017].</a:t>
            </a:r>
          </a:p>
          <a:p>
            <a:r>
              <a:rPr lang="en-US" dirty="0"/>
              <a:t>Inclusion of character </a:t>
            </a:r>
            <a:r>
              <a:rPr lang="en-US" b="1" dirty="0"/>
              <a:t>n-grams</a:t>
            </a:r>
            <a:r>
              <a:rPr lang="en-US" dirty="0"/>
              <a:t>, which allows computing word representations for words that did not appear in the training data (something called </a:t>
            </a:r>
            <a:r>
              <a:rPr lang="en-US" b="1" dirty="0"/>
              <a:t>“out-of-vocabulary” </a:t>
            </a:r>
            <a:r>
              <a:rPr lang="en-US" dirty="0"/>
              <a:t>words).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330A1F1-F52B-40DB-8BED-5590D8A73D29}"/>
              </a:ext>
            </a:extLst>
          </p:cNvPr>
          <p:cNvSpPr/>
          <p:nvPr/>
        </p:nvSpPr>
        <p:spPr>
          <a:xfrm>
            <a:off x="6775938" y="695569"/>
            <a:ext cx="5111262" cy="7659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Input: Concatenation of word + its n-grams.</a:t>
            </a:r>
          </a:p>
          <a:p>
            <a:pPr algn="ctr"/>
            <a:r>
              <a:rPr lang="en-US" dirty="0"/>
              <a:t>(e.g. </a:t>
            </a:r>
            <a:r>
              <a:rPr lang="en-US" b="1" dirty="0"/>
              <a:t>“eating” </a:t>
            </a:r>
            <a:r>
              <a:rPr lang="en-US" dirty="0"/>
              <a:t>+ “</a:t>
            </a:r>
            <a:r>
              <a:rPr lang="en-US" dirty="0" err="1"/>
              <a:t>ea</a:t>
            </a:r>
            <a:r>
              <a:rPr lang="en-US" dirty="0"/>
              <a:t>” + “eat” + “</a:t>
            </a:r>
            <a:r>
              <a:rPr lang="en-US" dirty="0" err="1"/>
              <a:t>ati</a:t>
            </a:r>
            <a:r>
              <a:rPr lang="en-US" dirty="0"/>
              <a:t>” + “tin” + “</a:t>
            </a:r>
            <a:r>
              <a:rPr lang="en-US" dirty="0" err="1"/>
              <a:t>ing</a:t>
            </a:r>
            <a:r>
              <a:rPr lang="en-US" dirty="0"/>
              <a:t>”)</a:t>
            </a:r>
            <a:endParaRPr lang="en-GB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EA96085-FDEE-43F6-805C-2D7E3219097F}"/>
              </a:ext>
            </a:extLst>
          </p:cNvPr>
          <p:cNvSpPr/>
          <p:nvPr/>
        </p:nvSpPr>
        <p:spPr>
          <a:xfrm>
            <a:off x="6775938" y="1817080"/>
            <a:ext cx="5111262" cy="38021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Model: Skip-Gram Architecture</a:t>
            </a:r>
          </a:p>
          <a:p>
            <a:pPr algn="ctr"/>
            <a:r>
              <a:rPr lang="en-US" dirty="0"/>
              <a:t>(Predict context words based on</a:t>
            </a:r>
            <a:br>
              <a:rPr lang="en-US" dirty="0"/>
            </a:br>
            <a:r>
              <a:rPr lang="en-US" dirty="0"/>
              <a:t>single word + its n-grams)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F1E3C52-CD67-4723-B6B1-6745AE0A39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8184" y="2900468"/>
            <a:ext cx="2186770" cy="2601565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041404F-EA15-4080-A5A1-4D0C3E4C5005}"/>
              </a:ext>
            </a:extLst>
          </p:cNvPr>
          <p:cNvSpPr/>
          <p:nvPr/>
        </p:nvSpPr>
        <p:spPr>
          <a:xfrm>
            <a:off x="6775938" y="5974867"/>
            <a:ext cx="5111262" cy="7659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Output: 2k words of context.</a:t>
            </a:r>
            <a:endParaRPr lang="en-GB" dirty="0"/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C265BE31-033C-4F15-9C57-BB42F35F8875}"/>
              </a:ext>
            </a:extLst>
          </p:cNvPr>
          <p:cNvSpPr/>
          <p:nvPr/>
        </p:nvSpPr>
        <p:spPr>
          <a:xfrm>
            <a:off x="8893908" y="1391139"/>
            <a:ext cx="1008184" cy="539262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3E26296C-64F3-4E7A-9CD2-42E44DEBE56E}"/>
              </a:ext>
            </a:extLst>
          </p:cNvPr>
          <p:cNvSpPr/>
          <p:nvPr/>
        </p:nvSpPr>
        <p:spPr>
          <a:xfrm>
            <a:off x="8827477" y="5527435"/>
            <a:ext cx="1008184" cy="539262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37222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A8ED4-C02E-46CD-8CC6-5D4F82DD4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“Out of vocabulary” words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F4C6C8-2086-43AB-9750-DC8DE3EFE05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Definition (</a:t>
            </a:r>
            <a:r>
              <a:rPr lang="en-US" b="1" dirty="0">
                <a:solidFill>
                  <a:srgbClr val="00B050"/>
                </a:solidFill>
              </a:rPr>
              <a:t>out-of-vocabulary</a:t>
            </a:r>
            <a:r>
              <a:rPr lang="en-US" b="1" dirty="0"/>
              <a:t>):</a:t>
            </a:r>
          </a:p>
          <a:p>
            <a:pPr marL="0" indent="0">
              <a:buNone/>
            </a:pPr>
            <a:r>
              <a:rPr lang="en-US" dirty="0"/>
              <a:t>Embeddings are often subject to the </a:t>
            </a:r>
            <a:r>
              <a:rPr lang="en-US" b="1" dirty="0">
                <a:solidFill>
                  <a:srgbClr val="00B050"/>
                </a:solidFill>
              </a:rPr>
              <a:t>out-of-vocabulary</a:t>
            </a:r>
            <a:r>
              <a:rPr lang="en-US" dirty="0"/>
              <a:t> issue.</a:t>
            </a:r>
          </a:p>
          <a:p>
            <a:pPr marL="0" indent="0">
              <a:buNone/>
            </a:pPr>
            <a:r>
              <a:rPr lang="en-US" dirty="0"/>
              <a:t>This is a simple concept: what should the embedding function be doing if it is asked to encode a word that is not contained in the original dictionary V?</a:t>
            </a:r>
          </a:p>
          <a:p>
            <a:pPr marL="0" indent="0">
              <a:buNone/>
            </a:pPr>
            <a:r>
              <a:rPr lang="en-US" dirty="0"/>
              <a:t>(Think new words, typos, etc.)</a:t>
            </a:r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Diagram 5">
                <a:extLst>
                  <a:ext uri="{FF2B5EF4-FFF2-40B4-BE49-F238E27FC236}">
                    <a16:creationId xmlns:a16="http://schemas.microsoft.com/office/drawing/2014/main" id="{60524A86-7C05-4B4C-82F6-70AEE684A625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316631049"/>
                  </p:ext>
                </p:extLst>
              </p:nvPr>
            </p:nvGraphicFramePr>
            <p:xfrm>
              <a:off x="1990969" y="6044101"/>
              <a:ext cx="8128000" cy="681036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 xmlns="">
          <p:graphicFrame>
            <p:nvGraphicFramePr>
              <p:cNvPr id="6" name="Diagram 5">
                <a:extLst>
                  <a:ext uri="{FF2B5EF4-FFF2-40B4-BE49-F238E27FC236}">
                    <a16:creationId xmlns:a16="http://schemas.microsoft.com/office/drawing/2014/main" id="{60524A86-7C05-4B4C-82F6-70AEE684A625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316631049"/>
                  </p:ext>
                </p:extLst>
              </p:nvPr>
            </p:nvGraphicFramePr>
            <p:xfrm>
              <a:off x="1990969" y="6044101"/>
              <a:ext cx="8128000" cy="681036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8" r:qs="rId9" r:cs="rId10"/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6085857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A8ED4-C02E-46CD-8CC6-5D4F82DD4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“Out of vocabulary” words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F4C6C8-2086-43AB-9750-DC8DE3EFE05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Definition (</a:t>
            </a:r>
            <a:r>
              <a:rPr lang="en-US" b="1" dirty="0">
                <a:solidFill>
                  <a:srgbClr val="00B050"/>
                </a:solidFill>
              </a:rPr>
              <a:t>out-of-vocabulary</a:t>
            </a:r>
            <a:r>
              <a:rPr lang="en-US" b="1" dirty="0"/>
              <a:t>):</a:t>
            </a:r>
          </a:p>
          <a:p>
            <a:pPr marL="0" indent="0">
              <a:buNone/>
            </a:pPr>
            <a:r>
              <a:rPr lang="en-US" dirty="0"/>
              <a:t>Embeddings are often subject to the </a:t>
            </a:r>
            <a:r>
              <a:rPr lang="en-US" b="1" dirty="0">
                <a:solidFill>
                  <a:srgbClr val="00B050"/>
                </a:solidFill>
              </a:rPr>
              <a:t>out-of-vocabulary</a:t>
            </a:r>
            <a:r>
              <a:rPr lang="en-US" dirty="0"/>
              <a:t> issue.</a:t>
            </a:r>
          </a:p>
          <a:p>
            <a:pPr marL="0" indent="0">
              <a:buNone/>
            </a:pPr>
            <a:r>
              <a:rPr lang="en-US" dirty="0"/>
              <a:t>This is a simple concept: what should the embedding function be doing if it is asked to encode a word that is not contained in the original dictionary V?</a:t>
            </a:r>
          </a:p>
          <a:p>
            <a:pPr marL="0" indent="0">
              <a:buNone/>
            </a:pPr>
            <a:r>
              <a:rPr lang="en-US" dirty="0"/>
              <a:t>(Think new words, typos, etc.)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3C3FBB4-8AB3-4D35-ACE5-57ABF377B95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In the case of Word2Vec (</a:t>
            </a:r>
            <a:r>
              <a:rPr lang="en-US" dirty="0" err="1"/>
              <a:t>CBoW</a:t>
            </a:r>
            <a:r>
              <a:rPr lang="en-US" dirty="0"/>
              <a:t> and </a:t>
            </a:r>
            <a:r>
              <a:rPr lang="en-US" dirty="0" err="1"/>
              <a:t>SkipGram</a:t>
            </a:r>
            <a:r>
              <a:rPr lang="en-US" dirty="0"/>
              <a:t> algorithms), this would be very invalidating, as we would have no way to one-hot encode the missing word.</a:t>
            </a:r>
          </a:p>
          <a:p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Diagram 5">
                <a:extLst>
                  <a:ext uri="{FF2B5EF4-FFF2-40B4-BE49-F238E27FC236}">
                    <a16:creationId xmlns:a16="http://schemas.microsoft.com/office/drawing/2014/main" id="{60524A86-7C05-4B4C-82F6-70AEE684A625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971878581"/>
                  </p:ext>
                </p:extLst>
              </p:nvPr>
            </p:nvGraphicFramePr>
            <p:xfrm>
              <a:off x="1990969" y="6044101"/>
              <a:ext cx="8128000" cy="681036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 xmlns="">
          <p:graphicFrame>
            <p:nvGraphicFramePr>
              <p:cNvPr id="6" name="Diagram 5">
                <a:extLst>
                  <a:ext uri="{FF2B5EF4-FFF2-40B4-BE49-F238E27FC236}">
                    <a16:creationId xmlns:a16="http://schemas.microsoft.com/office/drawing/2014/main" id="{60524A86-7C05-4B4C-82F6-70AEE684A625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971878581"/>
                  </p:ext>
                </p:extLst>
              </p:nvPr>
            </p:nvGraphicFramePr>
            <p:xfrm>
              <a:off x="1990969" y="6044101"/>
              <a:ext cx="8128000" cy="681036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8" r:qs="rId9" r:cs="rId10"/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6334246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A8ED4-C02E-46CD-8CC6-5D4F82DD4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“Out of vocabulary” words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F4C6C8-2086-43AB-9750-DC8DE3EFE05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Definition (</a:t>
            </a:r>
            <a:r>
              <a:rPr lang="en-US" b="1" dirty="0">
                <a:solidFill>
                  <a:srgbClr val="00B050"/>
                </a:solidFill>
              </a:rPr>
              <a:t>out-of-vocabulary</a:t>
            </a:r>
            <a:r>
              <a:rPr lang="en-US" b="1" dirty="0"/>
              <a:t>):</a:t>
            </a:r>
          </a:p>
          <a:p>
            <a:pPr marL="0" indent="0">
              <a:buNone/>
            </a:pPr>
            <a:r>
              <a:rPr lang="en-US" dirty="0"/>
              <a:t>Embeddings are often subject to the </a:t>
            </a:r>
            <a:r>
              <a:rPr lang="en-US" b="1" dirty="0">
                <a:solidFill>
                  <a:srgbClr val="00B050"/>
                </a:solidFill>
              </a:rPr>
              <a:t>out-of-vocabulary</a:t>
            </a:r>
            <a:r>
              <a:rPr lang="en-US" dirty="0"/>
              <a:t> issue.</a:t>
            </a:r>
          </a:p>
          <a:p>
            <a:pPr marL="0" indent="0">
              <a:buNone/>
            </a:pPr>
            <a:r>
              <a:rPr lang="en-US" dirty="0"/>
              <a:t>This is a simple concept: what should the embedding function be doing if it is asked to encode a word that is not contained in the original dictionary V?</a:t>
            </a:r>
          </a:p>
          <a:p>
            <a:pPr marL="0" indent="0">
              <a:buNone/>
            </a:pPr>
            <a:r>
              <a:rPr lang="en-US" dirty="0"/>
              <a:t>(Think new words, typos, etc.)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3C3FBB4-8AB3-4D35-ACE5-57ABF377B95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In the case of Word2Vec (</a:t>
            </a:r>
            <a:r>
              <a:rPr lang="en-US" dirty="0" err="1"/>
              <a:t>CBoW</a:t>
            </a:r>
            <a:r>
              <a:rPr lang="en-US" dirty="0"/>
              <a:t> and </a:t>
            </a:r>
            <a:r>
              <a:rPr lang="en-US" dirty="0" err="1"/>
              <a:t>SkipGram</a:t>
            </a:r>
            <a:r>
              <a:rPr lang="en-US" dirty="0"/>
              <a:t> algorithms), this would be very invalidating, as we would have no way to one-hot encode the missing word.</a:t>
            </a:r>
          </a:p>
          <a:p>
            <a:pPr marL="0" indent="0">
              <a:buNone/>
            </a:pPr>
            <a:r>
              <a:rPr lang="en-US" b="1" dirty="0"/>
              <a:t>A good embedding function should then be able to, at least partially, operate on out-of-vocabulary words.</a:t>
            </a:r>
          </a:p>
          <a:p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Diagram 5">
                <a:extLst>
                  <a:ext uri="{FF2B5EF4-FFF2-40B4-BE49-F238E27FC236}">
                    <a16:creationId xmlns:a16="http://schemas.microsoft.com/office/drawing/2014/main" id="{60524A86-7C05-4B4C-82F6-70AEE684A625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461853928"/>
                  </p:ext>
                </p:extLst>
              </p:nvPr>
            </p:nvGraphicFramePr>
            <p:xfrm>
              <a:off x="1990969" y="6044101"/>
              <a:ext cx="8128000" cy="681036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 xmlns="">
          <p:graphicFrame>
            <p:nvGraphicFramePr>
              <p:cNvPr id="6" name="Diagram 5">
                <a:extLst>
                  <a:ext uri="{FF2B5EF4-FFF2-40B4-BE49-F238E27FC236}">
                    <a16:creationId xmlns:a16="http://schemas.microsoft.com/office/drawing/2014/main" id="{60524A86-7C05-4B4C-82F6-70AEE684A625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461853928"/>
                  </p:ext>
                </p:extLst>
              </p:nvPr>
            </p:nvGraphicFramePr>
            <p:xfrm>
              <a:off x="1990969" y="6044101"/>
              <a:ext cx="8128000" cy="681036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8" r:qs="rId9" r:cs="rId10"/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5281277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AFE9B-A40B-4BD5-9ED6-AE885E9274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Core idea behind</a:t>
            </a:r>
            <a:br>
              <a:rPr lang="en-US" dirty="0"/>
            </a:br>
            <a:r>
              <a:rPr lang="en-US" dirty="0" err="1"/>
              <a:t>FastText</a:t>
            </a:r>
            <a:r>
              <a:rPr lang="en-US" dirty="0"/>
              <a:t> (out-of-class)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93F681-F9FB-43DC-8693-E305DD2738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 fontScale="92500"/>
          </a:bodyPr>
          <a:lstStyle/>
          <a:p>
            <a:r>
              <a:rPr lang="en-US" dirty="0" err="1"/>
              <a:t>FastText</a:t>
            </a:r>
            <a:r>
              <a:rPr lang="en-US" dirty="0"/>
              <a:t> achieves really good performance for word representations, especially in the case of rare words by making use of character level information.</a:t>
            </a:r>
          </a:p>
          <a:p>
            <a:r>
              <a:rPr lang="en-US" dirty="0"/>
              <a:t>Each word is represented as a bag of characters </a:t>
            </a:r>
            <a:r>
              <a:rPr lang="en-US" b="1" dirty="0"/>
              <a:t>n-grams</a:t>
            </a:r>
            <a:r>
              <a:rPr lang="en-US" dirty="0"/>
              <a:t> in addition to the word itself.</a:t>
            </a:r>
          </a:p>
          <a:p>
            <a:r>
              <a:rPr lang="en-US" dirty="0"/>
              <a:t>For example, for the word “computer”, with </a:t>
            </a:r>
            <a:r>
              <a:rPr lang="en-US" b="1" dirty="0"/>
              <a:t>n = 3</a:t>
            </a:r>
            <a:r>
              <a:rPr lang="en-US" dirty="0"/>
              <a:t>, the </a:t>
            </a:r>
            <a:r>
              <a:rPr lang="en-US" dirty="0" err="1"/>
              <a:t>FastText</a:t>
            </a:r>
            <a:r>
              <a:rPr lang="en-US" dirty="0"/>
              <a:t> representations for the character </a:t>
            </a:r>
            <a:r>
              <a:rPr lang="en-US" b="1" dirty="0"/>
              <a:t>n-grams</a:t>
            </a:r>
            <a:r>
              <a:rPr lang="en-US" dirty="0"/>
              <a:t> is &lt;co, com, </a:t>
            </a:r>
            <a:r>
              <a:rPr lang="en-US" dirty="0" err="1"/>
              <a:t>omp</a:t>
            </a:r>
            <a:r>
              <a:rPr lang="en-US" dirty="0"/>
              <a:t>, </a:t>
            </a:r>
            <a:r>
              <a:rPr lang="en-US" dirty="0" err="1"/>
              <a:t>mpu</a:t>
            </a:r>
            <a:r>
              <a:rPr lang="en-US" dirty="0"/>
              <a:t>, put, </a:t>
            </a:r>
            <a:r>
              <a:rPr lang="en-US" dirty="0" err="1"/>
              <a:t>ute</a:t>
            </a:r>
            <a:r>
              <a:rPr lang="en-US" dirty="0"/>
              <a:t>, </a:t>
            </a:r>
            <a:r>
              <a:rPr lang="en-US" dirty="0" err="1"/>
              <a:t>ter</a:t>
            </a:r>
            <a:r>
              <a:rPr lang="en-US" dirty="0"/>
              <a:t>, er&gt;.</a:t>
            </a:r>
            <a:endParaRPr lang="en-GB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522475A-72E4-442D-96A9-277A618E808E}"/>
              </a:ext>
            </a:extLst>
          </p:cNvPr>
          <p:cNvSpPr/>
          <p:nvPr/>
        </p:nvSpPr>
        <p:spPr>
          <a:xfrm>
            <a:off x="6775938" y="695569"/>
            <a:ext cx="5111262" cy="7659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Input: Concatenation of word + its n-grams.</a:t>
            </a:r>
          </a:p>
          <a:p>
            <a:pPr algn="ctr"/>
            <a:r>
              <a:rPr lang="en-US" dirty="0"/>
              <a:t>(e.g. </a:t>
            </a:r>
            <a:r>
              <a:rPr lang="en-US" b="1" dirty="0"/>
              <a:t>“eating” </a:t>
            </a:r>
            <a:r>
              <a:rPr lang="en-US" dirty="0"/>
              <a:t>+ “</a:t>
            </a:r>
            <a:r>
              <a:rPr lang="en-US" dirty="0" err="1"/>
              <a:t>ea</a:t>
            </a:r>
            <a:r>
              <a:rPr lang="en-US" dirty="0"/>
              <a:t>” + “eat” + “</a:t>
            </a:r>
            <a:r>
              <a:rPr lang="en-US" dirty="0" err="1"/>
              <a:t>ati</a:t>
            </a:r>
            <a:r>
              <a:rPr lang="en-US" dirty="0"/>
              <a:t>” + “tin” + “</a:t>
            </a:r>
            <a:r>
              <a:rPr lang="en-US" dirty="0" err="1"/>
              <a:t>ing</a:t>
            </a:r>
            <a:r>
              <a:rPr lang="en-US" dirty="0"/>
              <a:t>”)</a:t>
            </a:r>
            <a:endParaRPr lang="en-GB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A547965-96EA-4B31-9B05-061944F5FF78}"/>
              </a:ext>
            </a:extLst>
          </p:cNvPr>
          <p:cNvSpPr/>
          <p:nvPr/>
        </p:nvSpPr>
        <p:spPr>
          <a:xfrm>
            <a:off x="6775938" y="1817080"/>
            <a:ext cx="5111262" cy="38021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Model: Skip-Gram Architecture</a:t>
            </a:r>
          </a:p>
          <a:p>
            <a:pPr algn="ctr"/>
            <a:r>
              <a:rPr lang="en-US" dirty="0"/>
              <a:t>(Predict context words based on</a:t>
            </a:r>
            <a:br>
              <a:rPr lang="en-US" dirty="0"/>
            </a:br>
            <a:r>
              <a:rPr lang="en-US" dirty="0"/>
              <a:t>single word + its n-grams)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14C9383-E53B-4F51-93BA-6CDE9CA9DE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8184" y="2900468"/>
            <a:ext cx="2186770" cy="2601565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DC5454B-FF0F-4BA9-9F85-B038A7F6EB32}"/>
              </a:ext>
            </a:extLst>
          </p:cNvPr>
          <p:cNvSpPr/>
          <p:nvPr/>
        </p:nvSpPr>
        <p:spPr>
          <a:xfrm>
            <a:off x="6775938" y="5974867"/>
            <a:ext cx="5111262" cy="7659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Output: 2k words of context.</a:t>
            </a:r>
            <a:endParaRPr lang="en-GB" dirty="0"/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56CE43B5-26B0-44B4-9CD5-340FE7F4D2EF}"/>
              </a:ext>
            </a:extLst>
          </p:cNvPr>
          <p:cNvSpPr/>
          <p:nvPr/>
        </p:nvSpPr>
        <p:spPr>
          <a:xfrm>
            <a:off x="8893908" y="1391139"/>
            <a:ext cx="1008184" cy="539262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187CCD3F-F7FD-48F2-BFDD-7DEBB1A86AE1}"/>
              </a:ext>
            </a:extLst>
          </p:cNvPr>
          <p:cNvSpPr/>
          <p:nvPr/>
        </p:nvSpPr>
        <p:spPr>
          <a:xfrm>
            <a:off x="8827477" y="5527435"/>
            <a:ext cx="1008184" cy="539262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42727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AFE9B-A40B-4BD5-9ED6-AE885E9274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Core idea behind</a:t>
            </a:r>
            <a:br>
              <a:rPr lang="en-US" dirty="0"/>
            </a:br>
            <a:r>
              <a:rPr lang="en-US" dirty="0" err="1"/>
              <a:t>FastText</a:t>
            </a:r>
            <a:r>
              <a:rPr lang="en-US" dirty="0"/>
              <a:t> (out-of-class)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93F681-F9FB-43DC-8693-E305DD2738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r>
              <a:rPr lang="en-US" dirty="0"/>
              <a:t>Then, </a:t>
            </a:r>
            <a:r>
              <a:rPr lang="en-US" dirty="0" err="1"/>
              <a:t>FastText</a:t>
            </a:r>
            <a:r>
              <a:rPr lang="en-US" dirty="0"/>
              <a:t> uses the same approach and logic as in </a:t>
            </a:r>
            <a:r>
              <a:rPr lang="en-US" dirty="0" err="1"/>
              <a:t>SkipGram</a:t>
            </a:r>
            <a:r>
              <a:rPr lang="en-US" dirty="0"/>
              <a:t>, to try and predict some context words, by using the word and its </a:t>
            </a:r>
            <a:r>
              <a:rPr lang="en-US" b="1" dirty="0"/>
              <a:t>n-grams</a:t>
            </a:r>
            <a:r>
              <a:rPr lang="en-US" dirty="0"/>
              <a:t>.</a:t>
            </a:r>
          </a:p>
          <a:p>
            <a:r>
              <a:rPr lang="en-US" dirty="0"/>
              <a:t>This typically allows to identify </a:t>
            </a:r>
            <a:r>
              <a:rPr lang="en-US" b="1" dirty="0"/>
              <a:t>etymology</a:t>
            </a:r>
            <a:r>
              <a:rPr lang="en-US" dirty="0"/>
              <a:t> in words, and </a:t>
            </a:r>
            <a:r>
              <a:rPr lang="en-US" b="1" dirty="0"/>
              <a:t>cover</a:t>
            </a:r>
            <a:r>
              <a:rPr lang="en-US" dirty="0"/>
              <a:t> </a:t>
            </a:r>
            <a:r>
              <a:rPr lang="en-US" b="1" dirty="0"/>
              <a:t>for</a:t>
            </a:r>
            <a:r>
              <a:rPr lang="en-US" dirty="0"/>
              <a:t> </a:t>
            </a:r>
            <a:r>
              <a:rPr lang="en-US" b="1" dirty="0"/>
              <a:t>potential</a:t>
            </a:r>
            <a:r>
              <a:rPr lang="en-US" dirty="0"/>
              <a:t> </a:t>
            </a:r>
            <a:r>
              <a:rPr lang="en-US" b="1" dirty="0"/>
              <a:t>typos</a:t>
            </a:r>
            <a:r>
              <a:rPr lang="en-US" dirty="0"/>
              <a:t>!</a:t>
            </a:r>
          </a:p>
          <a:p>
            <a:r>
              <a:rPr lang="en-US" dirty="0"/>
              <a:t>Overall reinforces the performance, allows to </a:t>
            </a:r>
            <a:r>
              <a:rPr lang="en-US" b="1" dirty="0"/>
              <a:t>address</a:t>
            </a:r>
            <a:r>
              <a:rPr lang="en-US" dirty="0"/>
              <a:t> the </a:t>
            </a:r>
            <a:r>
              <a:rPr lang="en-US" b="1" dirty="0"/>
              <a:t>out</a:t>
            </a:r>
            <a:r>
              <a:rPr lang="en-US" dirty="0"/>
              <a:t> </a:t>
            </a:r>
            <a:r>
              <a:rPr lang="en-US" b="1" dirty="0"/>
              <a:t>of</a:t>
            </a:r>
            <a:r>
              <a:rPr lang="en-US" dirty="0"/>
              <a:t> </a:t>
            </a:r>
            <a:r>
              <a:rPr lang="en-US" b="1" dirty="0"/>
              <a:t>vocabulary issue</a:t>
            </a:r>
            <a:r>
              <a:rPr lang="en-US" dirty="0"/>
              <a:t>!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D180EDB-9083-4D8B-8DB2-029879D98D1B}"/>
              </a:ext>
            </a:extLst>
          </p:cNvPr>
          <p:cNvSpPr/>
          <p:nvPr/>
        </p:nvSpPr>
        <p:spPr>
          <a:xfrm>
            <a:off x="6775938" y="695569"/>
            <a:ext cx="5111262" cy="7659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Input: Concatenation of word + its n-grams.</a:t>
            </a:r>
          </a:p>
          <a:p>
            <a:pPr algn="ctr"/>
            <a:r>
              <a:rPr lang="en-US" dirty="0"/>
              <a:t>(e.g. </a:t>
            </a:r>
            <a:r>
              <a:rPr lang="en-US" b="1" dirty="0"/>
              <a:t>“eating” </a:t>
            </a:r>
            <a:r>
              <a:rPr lang="en-US" dirty="0"/>
              <a:t>+ “</a:t>
            </a:r>
            <a:r>
              <a:rPr lang="en-US" dirty="0" err="1"/>
              <a:t>ea</a:t>
            </a:r>
            <a:r>
              <a:rPr lang="en-US" dirty="0"/>
              <a:t>” + “eat” + “</a:t>
            </a:r>
            <a:r>
              <a:rPr lang="en-US" dirty="0" err="1"/>
              <a:t>ati</a:t>
            </a:r>
            <a:r>
              <a:rPr lang="en-US" dirty="0"/>
              <a:t>” + “tin” + “</a:t>
            </a:r>
            <a:r>
              <a:rPr lang="en-US" dirty="0" err="1"/>
              <a:t>ing</a:t>
            </a:r>
            <a:r>
              <a:rPr lang="en-US" dirty="0"/>
              <a:t>”)</a:t>
            </a:r>
            <a:endParaRPr lang="en-GB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0F0B904-7002-4B94-A107-507E82C2424B}"/>
              </a:ext>
            </a:extLst>
          </p:cNvPr>
          <p:cNvSpPr/>
          <p:nvPr/>
        </p:nvSpPr>
        <p:spPr>
          <a:xfrm>
            <a:off x="6775938" y="1817080"/>
            <a:ext cx="5111262" cy="38021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Model: Skip-Gram Architecture</a:t>
            </a:r>
          </a:p>
          <a:p>
            <a:pPr algn="ctr"/>
            <a:r>
              <a:rPr lang="en-US" dirty="0"/>
              <a:t>(Predict context words based on</a:t>
            </a:r>
            <a:br>
              <a:rPr lang="en-US" dirty="0"/>
            </a:br>
            <a:r>
              <a:rPr lang="en-US" dirty="0"/>
              <a:t>single word + its n-grams)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DD85D4-A591-4D98-A16E-E45510EE7C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8184" y="2900468"/>
            <a:ext cx="2186770" cy="2601565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503D655-6FB5-40BC-9F99-5D68EBDEEEEC}"/>
              </a:ext>
            </a:extLst>
          </p:cNvPr>
          <p:cNvSpPr/>
          <p:nvPr/>
        </p:nvSpPr>
        <p:spPr>
          <a:xfrm>
            <a:off x="6775938" y="5974867"/>
            <a:ext cx="5111262" cy="7659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Output: 2k words of context.</a:t>
            </a:r>
            <a:endParaRPr lang="en-GB" dirty="0"/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8E7D0585-3C37-4A8F-B4A8-ACF4A4D65840}"/>
              </a:ext>
            </a:extLst>
          </p:cNvPr>
          <p:cNvSpPr/>
          <p:nvPr/>
        </p:nvSpPr>
        <p:spPr>
          <a:xfrm>
            <a:off x="8893908" y="1391139"/>
            <a:ext cx="1008184" cy="539262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4E9DFF6F-870C-4B1B-A40E-AB192B8A6E0F}"/>
              </a:ext>
            </a:extLst>
          </p:cNvPr>
          <p:cNvSpPr/>
          <p:nvPr/>
        </p:nvSpPr>
        <p:spPr>
          <a:xfrm>
            <a:off x="8827477" y="5527435"/>
            <a:ext cx="1008184" cy="539262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9470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A8ED4-C02E-46CD-8CC6-5D4F82DD4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FastText</a:t>
            </a:r>
            <a:r>
              <a:rPr lang="en-US" dirty="0"/>
              <a:t> - Recap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F4C6C8-2086-43AB-9750-DC8DE3EFE0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 lnSpcReduction="10000"/>
          </a:bodyPr>
          <a:lstStyle/>
          <a:p>
            <a:r>
              <a:rPr lang="en-US" b="1" dirty="0" err="1"/>
              <a:t>FastText</a:t>
            </a:r>
            <a:r>
              <a:rPr lang="en-US" dirty="0"/>
              <a:t> was developed by the team of </a:t>
            </a:r>
            <a:r>
              <a:rPr lang="en-US" dirty="0" err="1"/>
              <a:t>Mikolov</a:t>
            </a:r>
            <a:r>
              <a:rPr lang="en-US" dirty="0"/>
              <a:t> (him again!), triggering the explosion of research on </a:t>
            </a:r>
            <a:r>
              <a:rPr lang="en-US" b="1" dirty="0">
                <a:solidFill>
                  <a:srgbClr val="00B050"/>
                </a:solidFill>
              </a:rPr>
              <a:t>universal word embeddings</a:t>
            </a:r>
            <a:r>
              <a:rPr lang="en-US" b="1" dirty="0"/>
              <a:t> </a:t>
            </a:r>
            <a:r>
              <a:rPr lang="en-US" dirty="0"/>
              <a:t>[Mikolov2017, Bojanovski2017].</a:t>
            </a:r>
          </a:p>
          <a:p>
            <a:r>
              <a:rPr lang="en-US" dirty="0"/>
              <a:t>Inclusion of character </a:t>
            </a:r>
            <a:r>
              <a:rPr lang="en-US" b="1" dirty="0"/>
              <a:t>n-grams</a:t>
            </a:r>
            <a:r>
              <a:rPr lang="en-US" dirty="0"/>
              <a:t>, which allows computing word representations for words that did not appear in the training data (something called </a:t>
            </a:r>
            <a:r>
              <a:rPr lang="en-US" b="1" dirty="0"/>
              <a:t>“out-of-vocabulary” </a:t>
            </a:r>
            <a:r>
              <a:rPr lang="en-US" dirty="0"/>
              <a:t>words).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2CF55D-C6CC-4D3B-8C45-C10C7DCA2F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4"/>
            <a:ext cx="5181600" cy="4801821"/>
          </a:xfrm>
        </p:spPr>
        <p:txBody>
          <a:bodyPr>
            <a:normAutofit lnSpcReduction="10000"/>
          </a:bodyPr>
          <a:lstStyle/>
          <a:p>
            <a:r>
              <a:rPr lang="en-US" dirty="0" err="1"/>
              <a:t>FastText</a:t>
            </a:r>
            <a:r>
              <a:rPr lang="en-US" dirty="0"/>
              <a:t> vectors are super-fast to train and are available in 157 languages. They are a great baseline, not sacrificing too much performance.</a:t>
            </a:r>
            <a:endParaRPr lang="en-GB" dirty="0"/>
          </a:p>
          <a:p>
            <a:r>
              <a:rPr lang="en-GB" dirty="0"/>
              <a:t>Ready-to-use </a:t>
            </a:r>
            <a:r>
              <a:rPr lang="en-GB" dirty="0" err="1"/>
              <a:t>FastText</a:t>
            </a:r>
            <a:r>
              <a:rPr lang="en-GB" dirty="0"/>
              <a:t> embeddings from:</a:t>
            </a:r>
            <a:br>
              <a:rPr lang="en-GB" dirty="0"/>
            </a:br>
            <a:r>
              <a:rPr lang="en-GB" dirty="0">
                <a:hlinkClick r:id="rId2"/>
              </a:rPr>
              <a:t>https://github.com/facebookresearch/fastText</a:t>
            </a:r>
            <a:endParaRPr lang="en-GB" dirty="0"/>
          </a:p>
          <a:p>
            <a:r>
              <a:rPr lang="en-GB" dirty="0"/>
              <a:t>Official (and good) tutorial:</a:t>
            </a:r>
            <a:br>
              <a:rPr lang="en-GB" dirty="0"/>
            </a:br>
            <a:r>
              <a:rPr lang="en-GB" dirty="0">
                <a:hlinkClick r:id="rId3"/>
              </a:rPr>
              <a:t>https://fasttext.cc/docs/en/unsupervised-tutorial.html</a:t>
            </a:r>
            <a:endParaRPr lang="en-GB" dirty="0"/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996153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9145D-1C1F-5247-B919-0C2F6FCF4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FastText</a:t>
            </a:r>
            <a:r>
              <a:rPr lang="en-GB" dirty="0"/>
              <a:t> - Demo</a:t>
            </a:r>
            <a:endParaRPr lang="en-S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D70F03-BD00-8E11-C968-FB63CC7B2B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289" y="1744166"/>
            <a:ext cx="5477903" cy="373202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796CB28-123A-A1F6-E70B-9EA656F53A3C}"/>
              </a:ext>
            </a:extLst>
          </p:cNvPr>
          <p:cNvSpPr txBox="1"/>
          <p:nvPr/>
        </p:nvSpPr>
        <p:spPr>
          <a:xfrm>
            <a:off x="0" y="5605083"/>
            <a:ext cx="121919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Have a look at Notebook 2, to see how we may </a:t>
            </a:r>
            <a:r>
              <a:rPr lang="en-GB" sz="2800" b="1" dirty="0"/>
              <a:t>download and reuse a</a:t>
            </a:r>
            <a:br>
              <a:rPr lang="en-GB" sz="2800" b="1" dirty="0"/>
            </a:br>
            <a:r>
              <a:rPr lang="en-GB" sz="2800" b="1" dirty="0"/>
              <a:t>pre-trained language model</a:t>
            </a:r>
            <a:r>
              <a:rPr lang="en-GB" sz="2800" dirty="0"/>
              <a:t> in Python, to </a:t>
            </a:r>
            <a:r>
              <a:rPr lang="en-GB" sz="2800" b="1" dirty="0"/>
              <a:t>produce </a:t>
            </a:r>
            <a:r>
              <a:rPr lang="en-GB" sz="2800" dirty="0"/>
              <a:t>or </a:t>
            </a:r>
            <a:r>
              <a:rPr lang="en-GB" sz="2800" b="1" dirty="0"/>
              <a:t>decode word embeddings</a:t>
            </a:r>
            <a:r>
              <a:rPr lang="en-GB" sz="2800" dirty="0"/>
              <a:t>.</a:t>
            </a:r>
            <a:endParaRPr lang="en-SG" sz="28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458C23A-CAB4-8F93-098B-5E7805FF68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4914" y="1878190"/>
            <a:ext cx="6211167" cy="3372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2951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3C14AEC-A196-4960-B829-69E5D6F03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ELMo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1B1EDAE-D2BC-4F4D-8753-99F4F59A24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 </a:t>
            </a:r>
            <a:r>
              <a:rPr lang="en-US" b="1" dirty="0"/>
              <a:t>Deep Contextualized Word Representations (a.k.a. Embeddings for Language Model - </a:t>
            </a:r>
            <a:r>
              <a:rPr lang="en-US" b="1" dirty="0" err="1"/>
              <a:t>ELMo</a:t>
            </a:r>
            <a:r>
              <a:rPr lang="en-US" b="1" dirty="0"/>
              <a:t>) </a:t>
            </a:r>
            <a:r>
              <a:rPr lang="en-US" dirty="0"/>
              <a:t>have recently improved the state of the art in word embeddings by a noticeable amount.</a:t>
            </a:r>
          </a:p>
          <a:p>
            <a:pPr marL="0" indent="0">
              <a:buNone/>
            </a:pPr>
            <a:r>
              <a:rPr lang="en-US" dirty="0"/>
              <a:t>They were developed by the Allen institute for AI and were presented at NAACL 2018 in early June [Peters2018].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F347F7-FD63-4806-AB44-A519CB864D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4"/>
            <a:ext cx="5181600" cy="5032375"/>
          </a:xfrm>
        </p:spPr>
        <p:txBody>
          <a:bodyPr/>
          <a:lstStyle/>
          <a:p>
            <a:r>
              <a:rPr lang="en-US" dirty="0"/>
              <a:t>Ready-to-use </a:t>
            </a:r>
            <a:r>
              <a:rPr lang="en-US" dirty="0" err="1"/>
              <a:t>ELMo</a:t>
            </a:r>
            <a:r>
              <a:rPr lang="en-US" dirty="0"/>
              <a:t> embeddings</a:t>
            </a:r>
            <a:br>
              <a:rPr lang="en-US" dirty="0"/>
            </a:br>
            <a:r>
              <a:rPr lang="en-US" dirty="0">
                <a:hlinkClick r:id="rId2"/>
              </a:rPr>
              <a:t>https://allennlp.org/elmo</a:t>
            </a:r>
            <a:endParaRPr lang="en-US" dirty="0"/>
          </a:p>
          <a:p>
            <a:r>
              <a:rPr lang="en-US" dirty="0"/>
              <a:t>Official and good tutorial:</a:t>
            </a:r>
            <a:br>
              <a:rPr lang="en-US" dirty="0"/>
            </a:br>
            <a:r>
              <a:rPr lang="en-US" dirty="0">
                <a:hlinkClick r:id="rId3"/>
              </a:rPr>
              <a:t>https://guide.allennlp.org/</a:t>
            </a:r>
            <a:endParaRPr lang="en-US" dirty="0"/>
          </a:p>
          <a:p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0C5F472-CB98-4E08-A60C-FE80CCF64C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5654" y="3664482"/>
            <a:ext cx="3344008" cy="2658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7867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40417-A4D3-4CE8-96E7-708E2439A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this week (Week 8)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995840-A9D9-479A-A34F-EA7DC229D3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6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How do we evaluate the 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quality/performance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of an embedding?</a:t>
            </a:r>
          </a:p>
          <a:p>
            <a:pPr marL="514350" indent="-514350">
              <a:buFont typeface="+mj-lt"/>
              <a:buAutoNum type="arabicPeriod" startAt="6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Can embeddings be 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biased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?</a:t>
            </a:r>
          </a:p>
          <a:p>
            <a:pPr marL="514350" indent="-514350">
              <a:buFont typeface="+mj-lt"/>
              <a:buAutoNum type="arabicPeriod" startAt="6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Can we help the neural networks 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identify the important parts of the context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to focus on?</a:t>
            </a:r>
          </a:p>
          <a:p>
            <a:pPr marL="514350" indent="-514350">
              <a:buFont typeface="+mj-lt"/>
              <a:buAutoNum type="arabicPeriod" startAt="6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What is 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attention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in Neural Networks? What are 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transformers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in Neural Networks?</a:t>
            </a:r>
          </a:p>
          <a:p>
            <a:pPr marL="514350" indent="-514350">
              <a:buFont typeface="+mj-lt"/>
              <a:buAutoNum type="arabicPeriod" startAt="6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What are the typical 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uses for attention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these days?</a:t>
            </a:r>
          </a:p>
          <a:p>
            <a:pPr marL="514350" indent="-514350">
              <a:buFont typeface="+mj-lt"/>
              <a:buAutoNum type="arabicPeriod" startAt="6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What are the 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limits of attention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and the 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current research directions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on this topic?</a:t>
            </a:r>
            <a:endParaRPr lang="en-GB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42600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CAD8AA-A243-C63C-154A-14227E0D4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ELMo</a:t>
            </a:r>
            <a:r>
              <a:rPr lang="en-GB" dirty="0"/>
              <a:t> can take context into account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54EBED-3DCA-C8BA-CB7D-A7577E6B52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r>
              <a:rPr lang="en-GB" dirty="0"/>
              <a:t>So far, all the language models we have seen produced embeddings for words…</a:t>
            </a:r>
          </a:p>
          <a:p>
            <a:r>
              <a:rPr lang="en-GB" b="1" dirty="0"/>
              <a:t>But the embeddings would not change based on </a:t>
            </a:r>
            <a:r>
              <a:rPr lang="en-GB" b="1" dirty="0">
                <a:solidFill>
                  <a:srgbClr val="FF0000"/>
                </a:solidFill>
              </a:rPr>
              <a:t>context</a:t>
            </a:r>
            <a:r>
              <a:rPr lang="en-GB" b="1" dirty="0"/>
              <a:t> (surrounding words in sentence).</a:t>
            </a:r>
          </a:p>
          <a:p>
            <a:r>
              <a:rPr lang="en-SG" dirty="0"/>
              <a:t>This means that homonyms will have identical embeddings, despite having very different meanings.</a:t>
            </a:r>
          </a:p>
        </p:txBody>
      </p:sp>
      <p:pic>
        <p:nvPicPr>
          <p:cNvPr id="8" name="Picture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644A561-0850-094F-DECF-20AC4CB247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4492" y="2103437"/>
            <a:ext cx="5822651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4872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1CC791-C659-474A-A201-BDA862385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ELMo</a:t>
            </a:r>
            <a:r>
              <a:rPr lang="en-GB" dirty="0"/>
              <a:t> can take context into account</a:t>
            </a:r>
            <a:br>
              <a:rPr lang="en-GB" dirty="0"/>
            </a:br>
            <a:r>
              <a:rPr lang="en-GB" dirty="0"/>
              <a:t>- </a:t>
            </a:r>
            <a:r>
              <a:rPr lang="en-US" dirty="0"/>
              <a:t>A blast from the past (W9S1)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0F9CA4A-578B-4D0C-8F9A-C1A5683CF1DE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Problem #1: Identical words can have multiple (and sometimes very different) meanings.</a:t>
                </a:r>
                <a:endParaRPr lang="en-US" dirty="0"/>
              </a:p>
              <a:p>
                <a:r>
                  <a:rPr lang="en-US" dirty="0"/>
                  <a:t>And since the meaning of the word depends on </a:t>
                </a:r>
                <a:r>
                  <a:rPr lang="en-US" b="1" dirty="0">
                    <a:solidFill>
                      <a:srgbClr val="FF0000"/>
                    </a:solidFill>
                  </a:rPr>
                  <a:t>context</a:t>
                </a:r>
                <a:r>
                  <a:rPr lang="en-US" dirty="0"/>
                  <a:t>…</a:t>
                </a:r>
              </a:p>
              <a:p>
                <a:r>
                  <a:rPr lang="en-US" dirty="0"/>
                  <a:t>This means that </a:t>
                </a:r>
                <a:r>
                  <a:rPr lang="en-US" b="1" dirty="0"/>
                  <a:t>our embedding function </a:t>
                </a:r>
                <a14:m>
                  <m:oMath xmlns:m="http://schemas.openxmlformats.org/officeDocument/2006/math">
                    <m:r>
                      <a:rPr lang="en-US" b="1" i="1" dirty="0">
                        <a:latin typeface="Cambria Math" panose="02040503050406030204" pitchFamily="18" charset="0"/>
                      </a:rPr>
                      <m:t>𝒇</m:t>
                    </m:r>
                  </m:oMath>
                </a14:m>
                <a:r>
                  <a:rPr lang="en-US" b="1" dirty="0"/>
                  <a:t> should not just take a single word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b="1" dirty="0"/>
                  <a:t> as input to produce an embedding vector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b="1" dirty="0"/>
                  <a:t> for said word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b="1" dirty="0"/>
                  <a:t>.</a:t>
                </a:r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0F9CA4A-578B-4D0C-8F9A-C1A5683CF1D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1937" r="-1176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00D577B3-2D68-4D21-86AF-C1A6BDF0C2A9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199" y="1825625"/>
                <a:ext cx="5926015" cy="5032374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Maybe it would be preferable to have the word in question, plus some surrounding words for </a:t>
                </a:r>
                <a:r>
                  <a:rPr lang="en-US" b="1" dirty="0">
                    <a:solidFill>
                      <a:srgbClr val="FF0000"/>
                    </a:solidFill>
                  </a:rPr>
                  <a:t>context</a:t>
                </a:r>
                <a:r>
                  <a:rPr lang="en-US" dirty="0"/>
                  <a:t> instead as inputs for the embedding function.</a:t>
                </a:r>
                <a:br>
                  <a:rPr lang="en-US" dirty="0"/>
                </a:br>
                <a:endParaRPr lang="en-GB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: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→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</m:sSup>
                    </m:oMath>
                  </m:oMathPara>
                </a14:m>
                <a:endParaRPr lang="en-GB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𝑔𝑜𝑙𝑓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𝒄𝒍𝒖𝒃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nor/>
                            </m:rPr>
                            <a:rPr lang="en-US" i="1" dirty="0"/>
                            <m:t>yesterday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𝑛𝑖𝑔h𝑡</m:t>
                          </m:r>
                        </m:e>
                      </m:d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0, 0, …,0,1,0,…,0</m:t>
                          </m:r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k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𝑎𝑡𝑒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𝒄𝒍𝒖𝒃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𝑠𝑎𝑛𝑑𝑤𝑖𝑐h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𝑦𝑒𝑠𝑡𝑒𝑟𝑑𝑎𝑦</m:t>
                          </m:r>
                        </m:e>
                      </m:d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0, 0,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1, 0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,…,0</m:t>
                          </m:r>
                        </m:e>
                      </m:d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b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k</m:t>
                              </m:r>
                            </m:e>
                            <m:sup>
                              <m:r>
                                <a:rPr lang="en-US" b="0" i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</m:sSub>
                    </m:oMath>
                  </m:oMathPara>
                </a14:m>
                <a:endParaRPr lang="en-GB" dirty="0"/>
              </a:p>
              <a:p>
                <a:pPr marL="0" indent="0" algn="ctr">
                  <a:buNone/>
                </a:pPr>
                <a:r>
                  <a:rPr lang="en-GB" dirty="0"/>
                  <a:t>With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≠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00D577B3-2D68-4D21-86AF-C1A6BDF0C2A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199" y="1825625"/>
                <a:ext cx="5926015" cy="5032374"/>
              </a:xfrm>
              <a:blipFill>
                <a:blip r:embed="rId3"/>
                <a:stretch>
                  <a:fillRect l="-1747" t="-1937" r="-1644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627C296E-5E03-4A23-A5D8-66BC310A8590}"/>
              </a:ext>
            </a:extLst>
          </p:cNvPr>
          <p:cNvSpPr txBox="1"/>
          <p:nvPr/>
        </p:nvSpPr>
        <p:spPr>
          <a:xfrm>
            <a:off x="631092" y="5958601"/>
            <a:ext cx="559581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 ate a </a:t>
            </a:r>
            <a:r>
              <a:rPr lang="en-US" sz="28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club</a:t>
            </a:r>
            <a:r>
              <a:rPr lang="en-US" sz="28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sandwich yesterday.</a:t>
            </a:r>
          </a:p>
          <a:p>
            <a:r>
              <a:rPr lang="en-US" sz="28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 broke my golf </a:t>
            </a:r>
            <a:r>
              <a:rPr lang="en-US" sz="28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club</a:t>
            </a:r>
            <a:r>
              <a:rPr lang="en-US" sz="28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yesterday night.</a:t>
            </a:r>
            <a:endParaRPr lang="en-GB" sz="28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45376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3C14AEC-A196-4960-B829-69E5D6F03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ELMo</a:t>
            </a:r>
            <a:r>
              <a:rPr lang="en-US" dirty="0"/>
              <a:t> – Key takeaways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1B1EDAE-D2BC-4F4D-8753-99F4F59A24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err="1"/>
              <a:t>ELMo</a:t>
            </a:r>
            <a:r>
              <a:rPr lang="en-US" dirty="0"/>
              <a:t> expects inputs of entire sentences and will then produce embeddings for all words in the sentence separately.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To get an embedding of a word, input the whole sentence for context, then </a:t>
            </a:r>
            <a:r>
              <a:rPr lang="en-US" b="1" dirty="0"/>
              <a:t>extract only the embedding vector which corresponds to that word</a:t>
            </a:r>
            <a:r>
              <a:rPr lang="en-US" dirty="0"/>
              <a:t>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64FE5E-7BD4-BB0F-9532-C3A7965EF5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9611" y="2519265"/>
            <a:ext cx="6262389" cy="3480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9744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C327958C-04EC-F856-6F56-D835935C6BF1}"/>
              </a:ext>
            </a:extLst>
          </p:cNvPr>
          <p:cNvCxnSpPr>
            <a:cxnSpLocks/>
          </p:cNvCxnSpPr>
          <p:nvPr/>
        </p:nvCxnSpPr>
        <p:spPr>
          <a:xfrm flipV="1">
            <a:off x="6975342" y="5978433"/>
            <a:ext cx="2266742" cy="7374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B790FD62-E9BC-61D7-78F7-81A0AB4610CA}"/>
              </a:ext>
            </a:extLst>
          </p:cNvPr>
          <p:cNvCxnSpPr>
            <a:cxnSpLocks/>
          </p:cNvCxnSpPr>
          <p:nvPr/>
        </p:nvCxnSpPr>
        <p:spPr>
          <a:xfrm flipV="1">
            <a:off x="6958365" y="671973"/>
            <a:ext cx="2266742" cy="7374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F7BA03BA-BF41-199E-4D02-587B6833962F}"/>
              </a:ext>
            </a:extLst>
          </p:cNvPr>
          <p:cNvCxnSpPr>
            <a:cxnSpLocks/>
          </p:cNvCxnSpPr>
          <p:nvPr/>
        </p:nvCxnSpPr>
        <p:spPr>
          <a:xfrm>
            <a:off x="1824244" y="5968872"/>
            <a:ext cx="2033345" cy="705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FD5116C6-E38B-9D00-846C-82E4B6E54DB1}"/>
              </a:ext>
            </a:extLst>
          </p:cNvPr>
          <p:cNvCxnSpPr>
            <a:cxnSpLocks/>
          </p:cNvCxnSpPr>
          <p:nvPr/>
        </p:nvCxnSpPr>
        <p:spPr>
          <a:xfrm>
            <a:off x="1812409" y="4643236"/>
            <a:ext cx="2033345" cy="705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6550009F-5FCB-9C05-7302-5EF5EF8E3AF2}"/>
              </a:ext>
            </a:extLst>
          </p:cNvPr>
          <p:cNvCxnSpPr>
            <a:cxnSpLocks/>
          </p:cNvCxnSpPr>
          <p:nvPr/>
        </p:nvCxnSpPr>
        <p:spPr>
          <a:xfrm>
            <a:off x="1802216" y="1989706"/>
            <a:ext cx="2033345" cy="705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8F378226-DB9C-89A4-CF2A-CAC89E76D2D1}"/>
              </a:ext>
            </a:extLst>
          </p:cNvPr>
          <p:cNvSpPr/>
          <p:nvPr/>
        </p:nvSpPr>
        <p:spPr>
          <a:xfrm>
            <a:off x="1460090" y="63602"/>
            <a:ext cx="353962" cy="12314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80B9324-2B53-3BFA-C073-13EEC74946D3}"/>
              </a:ext>
            </a:extLst>
          </p:cNvPr>
          <p:cNvSpPr/>
          <p:nvPr/>
        </p:nvSpPr>
        <p:spPr>
          <a:xfrm>
            <a:off x="1565071" y="369218"/>
            <a:ext cx="144000" cy="144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6F3B977-A703-63E9-8358-16EA80AD3806}"/>
              </a:ext>
            </a:extLst>
          </p:cNvPr>
          <p:cNvSpPr/>
          <p:nvPr/>
        </p:nvSpPr>
        <p:spPr>
          <a:xfrm>
            <a:off x="1565071" y="847115"/>
            <a:ext cx="144000" cy="144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69E2BBF-E728-683F-09A7-B7F86F43005A}"/>
              </a:ext>
            </a:extLst>
          </p:cNvPr>
          <p:cNvSpPr txBox="1"/>
          <p:nvPr/>
        </p:nvSpPr>
        <p:spPr>
          <a:xfrm rot="5400000">
            <a:off x="1536062" y="441140"/>
            <a:ext cx="3539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…</a:t>
            </a:r>
            <a:endParaRPr lang="en-SG" sz="2400" b="1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F65FE73-C5A3-9917-929A-42A94CE805B3}"/>
              </a:ext>
            </a:extLst>
          </p:cNvPr>
          <p:cNvSpPr/>
          <p:nvPr/>
        </p:nvSpPr>
        <p:spPr>
          <a:xfrm>
            <a:off x="1565071" y="146149"/>
            <a:ext cx="144000" cy="144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861C823-2FD8-6B11-CF6D-179A0A159FEB}"/>
              </a:ext>
            </a:extLst>
          </p:cNvPr>
          <p:cNvSpPr/>
          <p:nvPr/>
        </p:nvSpPr>
        <p:spPr>
          <a:xfrm>
            <a:off x="1565071" y="1071104"/>
            <a:ext cx="144000" cy="144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DAF8EF3-3BCB-A49C-6BC1-5440FB2BDC6B}"/>
              </a:ext>
            </a:extLst>
          </p:cNvPr>
          <p:cNvSpPr/>
          <p:nvPr/>
        </p:nvSpPr>
        <p:spPr>
          <a:xfrm>
            <a:off x="1460090" y="1382041"/>
            <a:ext cx="353962" cy="12314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1B578753-DB56-0654-604A-EA2532B2CA0B}"/>
              </a:ext>
            </a:extLst>
          </p:cNvPr>
          <p:cNvSpPr/>
          <p:nvPr/>
        </p:nvSpPr>
        <p:spPr>
          <a:xfrm>
            <a:off x="1565071" y="1687657"/>
            <a:ext cx="144000" cy="144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BE40681-A648-B930-5817-5D5533DAFE63}"/>
              </a:ext>
            </a:extLst>
          </p:cNvPr>
          <p:cNvSpPr/>
          <p:nvPr/>
        </p:nvSpPr>
        <p:spPr>
          <a:xfrm>
            <a:off x="1565071" y="2165554"/>
            <a:ext cx="144000" cy="144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93F39CC-EC68-109A-C8F6-3056FD86323A}"/>
              </a:ext>
            </a:extLst>
          </p:cNvPr>
          <p:cNvSpPr txBox="1"/>
          <p:nvPr/>
        </p:nvSpPr>
        <p:spPr>
          <a:xfrm rot="5400000">
            <a:off x="1536062" y="1759579"/>
            <a:ext cx="3539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…</a:t>
            </a:r>
            <a:endParaRPr lang="en-SG" sz="2400" b="1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C5F4203-25DB-78BB-B6E1-6F680A48E767}"/>
              </a:ext>
            </a:extLst>
          </p:cNvPr>
          <p:cNvSpPr/>
          <p:nvPr/>
        </p:nvSpPr>
        <p:spPr>
          <a:xfrm>
            <a:off x="1565071" y="1464588"/>
            <a:ext cx="144000" cy="144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273B49A-EFB1-AC33-0334-9DD787CABBEB}"/>
              </a:ext>
            </a:extLst>
          </p:cNvPr>
          <p:cNvSpPr/>
          <p:nvPr/>
        </p:nvSpPr>
        <p:spPr>
          <a:xfrm>
            <a:off x="1565071" y="2389543"/>
            <a:ext cx="144000" cy="144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285AC28-6539-66B2-775B-C1A6CA949D63}"/>
              </a:ext>
            </a:extLst>
          </p:cNvPr>
          <p:cNvSpPr/>
          <p:nvPr/>
        </p:nvSpPr>
        <p:spPr>
          <a:xfrm>
            <a:off x="1470282" y="5342243"/>
            <a:ext cx="353962" cy="12314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2657C4FB-DF79-1034-99E4-7E91E7A17FDD}"/>
              </a:ext>
            </a:extLst>
          </p:cNvPr>
          <p:cNvSpPr/>
          <p:nvPr/>
        </p:nvSpPr>
        <p:spPr>
          <a:xfrm>
            <a:off x="1575263" y="5647859"/>
            <a:ext cx="144000" cy="144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9DF2646-3AA2-D1FD-F764-16AFC4BAEE2F}"/>
              </a:ext>
            </a:extLst>
          </p:cNvPr>
          <p:cNvSpPr/>
          <p:nvPr/>
        </p:nvSpPr>
        <p:spPr>
          <a:xfrm>
            <a:off x="1575263" y="6125756"/>
            <a:ext cx="144000" cy="144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57E05CF-E529-A6E7-BE61-528EFFC7E3F6}"/>
              </a:ext>
            </a:extLst>
          </p:cNvPr>
          <p:cNvSpPr txBox="1"/>
          <p:nvPr/>
        </p:nvSpPr>
        <p:spPr>
          <a:xfrm rot="5400000">
            <a:off x="1546254" y="5719781"/>
            <a:ext cx="3539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…</a:t>
            </a:r>
            <a:endParaRPr lang="en-SG" sz="2400" b="1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B47BF91A-B97D-0C4B-C626-E429DD803FA6}"/>
              </a:ext>
            </a:extLst>
          </p:cNvPr>
          <p:cNvSpPr/>
          <p:nvPr/>
        </p:nvSpPr>
        <p:spPr>
          <a:xfrm>
            <a:off x="1575263" y="5424790"/>
            <a:ext cx="144000" cy="144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16BF56E8-6148-AF4F-292C-88A7E82FFB51}"/>
              </a:ext>
            </a:extLst>
          </p:cNvPr>
          <p:cNvSpPr/>
          <p:nvPr/>
        </p:nvSpPr>
        <p:spPr>
          <a:xfrm>
            <a:off x="1575263" y="6349745"/>
            <a:ext cx="144000" cy="144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D0BD47A-F0EE-B7DB-5C1C-CA668E0348EC}"/>
              </a:ext>
            </a:extLst>
          </p:cNvPr>
          <p:cNvSpPr/>
          <p:nvPr/>
        </p:nvSpPr>
        <p:spPr>
          <a:xfrm>
            <a:off x="1470284" y="4014484"/>
            <a:ext cx="353962" cy="12314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D4F2F1C8-4570-2FAB-4047-4AC23D6ABBD4}"/>
              </a:ext>
            </a:extLst>
          </p:cNvPr>
          <p:cNvSpPr/>
          <p:nvPr/>
        </p:nvSpPr>
        <p:spPr>
          <a:xfrm>
            <a:off x="1575265" y="4320100"/>
            <a:ext cx="144000" cy="144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4055604A-9A51-7D60-6F95-FFFFC96E46D0}"/>
              </a:ext>
            </a:extLst>
          </p:cNvPr>
          <p:cNvSpPr/>
          <p:nvPr/>
        </p:nvSpPr>
        <p:spPr>
          <a:xfrm>
            <a:off x="1575265" y="4797997"/>
            <a:ext cx="144000" cy="144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BEF0609-5EDD-1410-E69D-905F14A74162}"/>
              </a:ext>
            </a:extLst>
          </p:cNvPr>
          <p:cNvSpPr txBox="1"/>
          <p:nvPr/>
        </p:nvSpPr>
        <p:spPr>
          <a:xfrm rot="5400000">
            <a:off x="1546256" y="4392022"/>
            <a:ext cx="3539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…</a:t>
            </a:r>
            <a:endParaRPr lang="en-SG" sz="2400" b="1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7C0C6718-D8E1-8724-8C55-0FA9C25421AB}"/>
              </a:ext>
            </a:extLst>
          </p:cNvPr>
          <p:cNvSpPr/>
          <p:nvPr/>
        </p:nvSpPr>
        <p:spPr>
          <a:xfrm>
            <a:off x="1575265" y="4097031"/>
            <a:ext cx="144000" cy="144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5C84CA61-3C40-44C9-D5CB-2D24AB390A68}"/>
              </a:ext>
            </a:extLst>
          </p:cNvPr>
          <p:cNvSpPr/>
          <p:nvPr/>
        </p:nvSpPr>
        <p:spPr>
          <a:xfrm>
            <a:off x="1575265" y="5021986"/>
            <a:ext cx="144000" cy="144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213E547-046F-FAB3-B490-40E4E25EF6F5}"/>
              </a:ext>
            </a:extLst>
          </p:cNvPr>
          <p:cNvSpPr txBox="1"/>
          <p:nvPr/>
        </p:nvSpPr>
        <p:spPr>
          <a:xfrm>
            <a:off x="624347" y="1859821"/>
            <a:ext cx="857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Gonna</a:t>
            </a:r>
            <a:endParaRPr lang="en-SG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3306800-DE5B-92EB-3FA6-F671073C70E1}"/>
              </a:ext>
            </a:extLst>
          </p:cNvPr>
          <p:cNvSpPr txBox="1"/>
          <p:nvPr/>
        </p:nvSpPr>
        <p:spPr>
          <a:xfrm>
            <a:off x="624347" y="513218"/>
            <a:ext cx="796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Never</a:t>
            </a:r>
            <a:endParaRPr lang="en-SG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7C7C866-39BB-D025-9559-504323E60FA8}"/>
              </a:ext>
            </a:extLst>
          </p:cNvPr>
          <p:cNvSpPr txBox="1"/>
          <p:nvPr/>
        </p:nvSpPr>
        <p:spPr>
          <a:xfrm>
            <a:off x="622246" y="4465892"/>
            <a:ext cx="796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You</a:t>
            </a:r>
            <a:endParaRPr lang="en-SG" dirty="0"/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F598DA67-463C-BB5C-DF24-F216E0878D4B}"/>
              </a:ext>
            </a:extLst>
          </p:cNvPr>
          <p:cNvCxnSpPr>
            <a:cxnSpLocks/>
          </p:cNvCxnSpPr>
          <p:nvPr/>
        </p:nvCxnSpPr>
        <p:spPr>
          <a:xfrm>
            <a:off x="1806315" y="697179"/>
            <a:ext cx="2033345" cy="705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E6CE677B-7DA3-670A-E0B9-47FC47279654}"/>
              </a:ext>
            </a:extLst>
          </p:cNvPr>
          <p:cNvSpPr txBox="1"/>
          <p:nvPr/>
        </p:nvSpPr>
        <p:spPr>
          <a:xfrm>
            <a:off x="622245" y="5793767"/>
            <a:ext cx="796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Up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962FD0D7-EBAF-C88A-58AF-D3A8FA21122D}"/>
                  </a:ext>
                </a:extLst>
              </p:cNvPr>
              <p:cNvSpPr txBox="1"/>
              <p:nvPr/>
            </p:nvSpPr>
            <p:spPr>
              <a:xfrm>
                <a:off x="1744499" y="287181"/>
                <a:ext cx="5431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962FD0D7-EBAF-C88A-58AF-D3A8FA2112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4499" y="287181"/>
                <a:ext cx="543149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ED9FAB17-4BD4-31B5-01F6-14B2716E44D3}"/>
                  </a:ext>
                </a:extLst>
              </p:cNvPr>
              <p:cNvSpPr txBox="1"/>
              <p:nvPr/>
            </p:nvSpPr>
            <p:spPr>
              <a:xfrm>
                <a:off x="1739383" y="1562403"/>
                <a:ext cx="5431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ED9FAB17-4BD4-31B5-01F6-14B2716E44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9383" y="1562403"/>
                <a:ext cx="543149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C4176070-223F-52D5-33FF-7EC8079B3E5D}"/>
                  </a:ext>
                </a:extLst>
              </p:cNvPr>
              <p:cNvSpPr txBox="1"/>
              <p:nvPr/>
            </p:nvSpPr>
            <p:spPr>
              <a:xfrm>
                <a:off x="1749178" y="4182757"/>
                <a:ext cx="5431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C4176070-223F-52D5-33FF-7EC8079B3E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9178" y="4182757"/>
                <a:ext cx="543149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5A905FD5-4F40-6446-6A68-4E3F99EFE15B}"/>
                  </a:ext>
                </a:extLst>
              </p:cNvPr>
              <p:cNvSpPr txBox="1"/>
              <p:nvPr/>
            </p:nvSpPr>
            <p:spPr>
              <a:xfrm>
                <a:off x="1749176" y="5585581"/>
                <a:ext cx="5431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5A905FD5-4F40-6446-6A68-4E3F99EFE1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9176" y="5585581"/>
                <a:ext cx="543149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2" name="Rectangle 121">
            <a:extLst>
              <a:ext uri="{FF2B5EF4-FFF2-40B4-BE49-F238E27FC236}">
                <a16:creationId xmlns:a16="http://schemas.microsoft.com/office/drawing/2014/main" id="{441818DE-5BC3-0782-9DFC-172EBC5379EA}"/>
              </a:ext>
            </a:extLst>
          </p:cNvPr>
          <p:cNvSpPr/>
          <p:nvPr/>
        </p:nvSpPr>
        <p:spPr>
          <a:xfrm>
            <a:off x="9219964" y="63602"/>
            <a:ext cx="353962" cy="1231491"/>
          </a:xfrm>
          <a:prstGeom prst="rect">
            <a:avLst/>
          </a:prstGeom>
          <a:solidFill>
            <a:srgbClr val="FF616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D275C86F-4EDD-2EC0-34C9-BD3A8793E7DB}"/>
              </a:ext>
            </a:extLst>
          </p:cNvPr>
          <p:cNvSpPr/>
          <p:nvPr/>
        </p:nvSpPr>
        <p:spPr>
          <a:xfrm>
            <a:off x="9324945" y="369218"/>
            <a:ext cx="144000" cy="1440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0964E082-7A67-1D49-98D8-D5FDED6E19A9}"/>
              </a:ext>
            </a:extLst>
          </p:cNvPr>
          <p:cNvSpPr/>
          <p:nvPr/>
        </p:nvSpPr>
        <p:spPr>
          <a:xfrm>
            <a:off x="9324945" y="847115"/>
            <a:ext cx="144000" cy="144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63BA14B3-F87D-0B17-59B5-58161846D99B}"/>
              </a:ext>
            </a:extLst>
          </p:cNvPr>
          <p:cNvSpPr txBox="1"/>
          <p:nvPr/>
        </p:nvSpPr>
        <p:spPr>
          <a:xfrm rot="5400000">
            <a:off x="9295936" y="441140"/>
            <a:ext cx="3539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…</a:t>
            </a:r>
            <a:endParaRPr lang="en-SG" sz="2400" b="1" dirty="0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664348D0-1F45-7BDB-B9D7-64748EC215BA}"/>
              </a:ext>
            </a:extLst>
          </p:cNvPr>
          <p:cNvSpPr/>
          <p:nvPr/>
        </p:nvSpPr>
        <p:spPr>
          <a:xfrm>
            <a:off x="9324945" y="146149"/>
            <a:ext cx="144000" cy="144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56E15805-B6C9-E858-8639-13F94F663570}"/>
              </a:ext>
            </a:extLst>
          </p:cNvPr>
          <p:cNvSpPr/>
          <p:nvPr/>
        </p:nvSpPr>
        <p:spPr>
          <a:xfrm>
            <a:off x="9324945" y="1071104"/>
            <a:ext cx="144000" cy="144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7119A5A5-89ED-E0BB-DE5C-8CD278D595F8}"/>
              </a:ext>
            </a:extLst>
          </p:cNvPr>
          <p:cNvCxnSpPr>
            <a:cxnSpLocks/>
          </p:cNvCxnSpPr>
          <p:nvPr/>
        </p:nvCxnSpPr>
        <p:spPr>
          <a:xfrm>
            <a:off x="1806290" y="3324089"/>
            <a:ext cx="2033345" cy="705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61DE88A3-B783-AE20-EE22-2B6EA24A08F4}"/>
              </a:ext>
            </a:extLst>
          </p:cNvPr>
          <p:cNvSpPr/>
          <p:nvPr/>
        </p:nvSpPr>
        <p:spPr>
          <a:xfrm>
            <a:off x="1464165" y="2695337"/>
            <a:ext cx="353962" cy="12314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2151EF2-9BDE-E1EC-C841-030CF336317C}"/>
              </a:ext>
            </a:extLst>
          </p:cNvPr>
          <p:cNvSpPr/>
          <p:nvPr/>
        </p:nvSpPr>
        <p:spPr>
          <a:xfrm>
            <a:off x="1569146" y="3000953"/>
            <a:ext cx="144000" cy="144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950E443-53DE-4425-C576-F06973D5F8EF}"/>
              </a:ext>
            </a:extLst>
          </p:cNvPr>
          <p:cNvSpPr/>
          <p:nvPr/>
        </p:nvSpPr>
        <p:spPr>
          <a:xfrm>
            <a:off x="1569146" y="3478850"/>
            <a:ext cx="144000" cy="144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4C4000-CEA9-3BC6-DFBB-0B9286977FFB}"/>
              </a:ext>
            </a:extLst>
          </p:cNvPr>
          <p:cNvSpPr txBox="1"/>
          <p:nvPr/>
        </p:nvSpPr>
        <p:spPr>
          <a:xfrm rot="5400000">
            <a:off x="1540137" y="3072875"/>
            <a:ext cx="3539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…</a:t>
            </a:r>
            <a:endParaRPr lang="en-SG" sz="2400" b="1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802DEE8-8473-F414-AFC3-E92AEF199062}"/>
              </a:ext>
            </a:extLst>
          </p:cNvPr>
          <p:cNvSpPr/>
          <p:nvPr/>
        </p:nvSpPr>
        <p:spPr>
          <a:xfrm>
            <a:off x="1569146" y="2777884"/>
            <a:ext cx="144000" cy="144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140FC38-C92A-9D91-A631-06648D3394E0}"/>
              </a:ext>
            </a:extLst>
          </p:cNvPr>
          <p:cNvSpPr/>
          <p:nvPr/>
        </p:nvSpPr>
        <p:spPr>
          <a:xfrm>
            <a:off x="1569146" y="3702839"/>
            <a:ext cx="144000" cy="144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0A63EDC-C0C4-14B3-3510-4E2A35A21604}"/>
                  </a:ext>
                </a:extLst>
              </p:cNvPr>
              <p:cNvSpPr txBox="1"/>
              <p:nvPr/>
            </p:nvSpPr>
            <p:spPr>
              <a:xfrm>
                <a:off x="1743059" y="2863610"/>
                <a:ext cx="5431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0A63EDC-C0C4-14B3-3510-4E2A35A216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3059" y="2863610"/>
                <a:ext cx="543149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15C41B5A-D421-194E-5595-B00ADD239BC4}"/>
              </a:ext>
            </a:extLst>
          </p:cNvPr>
          <p:cNvSpPr txBox="1"/>
          <p:nvPr/>
        </p:nvSpPr>
        <p:spPr>
          <a:xfrm>
            <a:off x="622245" y="3103209"/>
            <a:ext cx="796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Give</a:t>
            </a:r>
            <a:endParaRPr lang="en-SG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19971DF-10DE-A29D-F559-8D9EBF4CE9A7}"/>
              </a:ext>
            </a:extLst>
          </p:cNvPr>
          <p:cNvSpPr/>
          <p:nvPr/>
        </p:nvSpPr>
        <p:spPr>
          <a:xfrm>
            <a:off x="3857589" y="287181"/>
            <a:ext cx="3105919" cy="6203744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b="1" dirty="0" err="1">
                <a:solidFill>
                  <a:srgbClr val="7030A0"/>
                </a:solidFill>
              </a:rPr>
              <a:t>ELMo</a:t>
            </a:r>
            <a:endParaRPr lang="en-GB" sz="4400" b="1" dirty="0">
              <a:solidFill>
                <a:srgbClr val="7030A0"/>
              </a:solidFill>
            </a:endParaRPr>
          </a:p>
          <a:p>
            <a:pPr algn="ctr"/>
            <a:endParaRPr lang="en-GB" sz="4400" b="1" dirty="0">
              <a:solidFill>
                <a:srgbClr val="7030A0"/>
              </a:solidFill>
            </a:endParaRPr>
          </a:p>
          <a:p>
            <a:pPr algn="ctr"/>
            <a:endParaRPr lang="en-GB" sz="4400" b="1" dirty="0">
              <a:solidFill>
                <a:srgbClr val="7030A0"/>
              </a:solidFill>
            </a:endParaRPr>
          </a:p>
          <a:p>
            <a:pPr algn="ctr"/>
            <a:endParaRPr lang="en-SG" sz="4400" b="1" dirty="0">
              <a:solidFill>
                <a:srgbClr val="7030A0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40C2D0C-4FFB-32B8-628F-86E3A939D43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5876" y="2733878"/>
            <a:ext cx="2777509" cy="2208119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165CBDF5-1D45-D301-D627-E2B2A910B389}"/>
              </a:ext>
            </a:extLst>
          </p:cNvPr>
          <p:cNvSpPr/>
          <p:nvPr/>
        </p:nvSpPr>
        <p:spPr>
          <a:xfrm>
            <a:off x="9286019" y="5342243"/>
            <a:ext cx="353962" cy="1231491"/>
          </a:xfrm>
          <a:prstGeom prst="rect">
            <a:avLst/>
          </a:prstGeom>
          <a:solidFill>
            <a:srgbClr val="FF616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C6CC419A-388B-4CA6-0F95-91BC6729A502}"/>
              </a:ext>
            </a:extLst>
          </p:cNvPr>
          <p:cNvSpPr/>
          <p:nvPr/>
        </p:nvSpPr>
        <p:spPr>
          <a:xfrm>
            <a:off x="9391000" y="5647859"/>
            <a:ext cx="144000" cy="144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BC133D4B-A547-355C-39A9-5683DA378442}"/>
              </a:ext>
            </a:extLst>
          </p:cNvPr>
          <p:cNvSpPr/>
          <p:nvPr/>
        </p:nvSpPr>
        <p:spPr>
          <a:xfrm>
            <a:off x="9391000" y="6125756"/>
            <a:ext cx="144000" cy="1440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E19E11E-DF4B-25DD-DD2C-4F0498671867}"/>
              </a:ext>
            </a:extLst>
          </p:cNvPr>
          <p:cNvSpPr txBox="1"/>
          <p:nvPr/>
        </p:nvSpPr>
        <p:spPr>
          <a:xfrm rot="5400000">
            <a:off x="9361991" y="5719781"/>
            <a:ext cx="3539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…</a:t>
            </a:r>
            <a:endParaRPr lang="en-SG" sz="2400" b="1" dirty="0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255979F4-EABF-F023-6295-B3D78CDD7004}"/>
              </a:ext>
            </a:extLst>
          </p:cNvPr>
          <p:cNvSpPr/>
          <p:nvPr/>
        </p:nvSpPr>
        <p:spPr>
          <a:xfrm>
            <a:off x="9391000" y="5424790"/>
            <a:ext cx="144000" cy="144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D1CF639E-A9ED-5445-AFF0-07C6EC6BAD04}"/>
              </a:ext>
            </a:extLst>
          </p:cNvPr>
          <p:cNvSpPr/>
          <p:nvPr/>
        </p:nvSpPr>
        <p:spPr>
          <a:xfrm>
            <a:off x="9391000" y="6349745"/>
            <a:ext cx="144000" cy="144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24EE70A2-2E5D-B9CB-4AAD-2F016145FB6B}"/>
              </a:ext>
            </a:extLst>
          </p:cNvPr>
          <p:cNvSpPr txBox="1"/>
          <p:nvPr/>
        </p:nvSpPr>
        <p:spPr>
          <a:xfrm rot="5400000">
            <a:off x="9343094" y="3158221"/>
            <a:ext cx="3539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…</a:t>
            </a:r>
            <a:endParaRPr lang="en-SG" sz="2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42F339C-DD5A-8556-6A25-83969FC93AE3}"/>
                  </a:ext>
                </a:extLst>
              </p:cNvPr>
              <p:cNvSpPr txBox="1"/>
              <p:nvPr/>
            </p:nvSpPr>
            <p:spPr>
              <a:xfrm>
                <a:off x="9639981" y="146149"/>
                <a:ext cx="255201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  <a:p>
                <a:r>
                  <a:rPr lang="en-SG" dirty="0"/>
                  <a:t>Embedding for word “Never” in sentence</a:t>
                </a: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42F339C-DD5A-8556-6A25-83969FC93A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9981" y="146149"/>
                <a:ext cx="2552019" cy="923330"/>
              </a:xfrm>
              <a:prstGeom prst="rect">
                <a:avLst/>
              </a:prstGeom>
              <a:blipFill>
                <a:blip r:embed="rId8"/>
                <a:stretch>
                  <a:fillRect l="-1909" b="-9934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21554313-548B-3C89-4EDD-C94303C703C7}"/>
                  </a:ext>
                </a:extLst>
              </p:cNvPr>
              <p:cNvSpPr txBox="1"/>
              <p:nvPr/>
            </p:nvSpPr>
            <p:spPr>
              <a:xfrm>
                <a:off x="9753334" y="5424790"/>
                <a:ext cx="255201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  <a:p>
                <a:r>
                  <a:rPr lang="en-SG" dirty="0"/>
                  <a:t>Embedding for word “Up” in sentence</a:t>
                </a: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21554313-548B-3C89-4EDD-C94303C703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53334" y="5424790"/>
                <a:ext cx="2552019" cy="923330"/>
              </a:xfrm>
              <a:prstGeom prst="rect">
                <a:avLst/>
              </a:prstGeom>
              <a:blipFill>
                <a:blip r:embed="rId9"/>
                <a:stretch>
                  <a:fillRect l="-2148" b="-9934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181796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3C14AEC-A196-4960-B829-69E5D6F03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ELMo</a:t>
            </a:r>
            <a:r>
              <a:rPr lang="en-US" dirty="0"/>
              <a:t> – Key takeaways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1B1EDAE-D2BC-4F4D-8753-99F4F59A24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 startAt="2"/>
            </a:pPr>
            <a:r>
              <a:rPr lang="en-US" dirty="0" err="1"/>
              <a:t>ELMo</a:t>
            </a:r>
            <a:r>
              <a:rPr lang="en-US" dirty="0"/>
              <a:t> does not take in words inputs as one-hot vectors, instead, it will decompose them into characters.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5935703-D284-4CBF-E159-93CA513AF2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2695" b="-1055"/>
          <a:stretch/>
        </p:blipFill>
        <p:spPr>
          <a:xfrm>
            <a:off x="6704053" y="365125"/>
            <a:ext cx="5052518" cy="5999383"/>
          </a:xfrm>
          <a:prstGeom prst="rect">
            <a:avLst/>
          </a:prstGeom>
        </p:spPr>
      </p:pic>
      <p:sp>
        <p:nvSpPr>
          <p:cNvPr id="7" name="Multiplication Sign 6">
            <a:extLst>
              <a:ext uri="{FF2B5EF4-FFF2-40B4-BE49-F238E27FC236}">
                <a16:creationId xmlns:a16="http://schemas.microsoft.com/office/drawing/2014/main" id="{C278119F-2757-6B16-1091-43695BAB0BBA}"/>
              </a:ext>
            </a:extLst>
          </p:cNvPr>
          <p:cNvSpPr/>
          <p:nvPr/>
        </p:nvSpPr>
        <p:spPr>
          <a:xfrm>
            <a:off x="6986955" y="250094"/>
            <a:ext cx="1367692" cy="1325563"/>
          </a:xfrm>
          <a:prstGeom prst="mathMultiply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30932076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3C14AEC-A196-4960-B829-69E5D6F03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ELMo</a:t>
            </a:r>
            <a:r>
              <a:rPr lang="en-US" dirty="0"/>
              <a:t> – Key takeaways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1B1EDAE-D2BC-4F4D-8753-99F4F59A24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 startAt="2"/>
            </a:pPr>
            <a:r>
              <a:rPr lang="en-US" dirty="0" err="1"/>
              <a:t>ELMo</a:t>
            </a:r>
            <a:r>
              <a:rPr lang="en-US" dirty="0"/>
              <a:t> does not take in words inputs as one-hot vectors, instead, it will decompose them into characters.</a:t>
            </a:r>
            <a:br>
              <a:rPr lang="en-US" dirty="0"/>
            </a:br>
            <a:br>
              <a:rPr lang="en-US" dirty="0"/>
            </a:br>
            <a:r>
              <a:rPr lang="en-US" b="1" dirty="0"/>
              <a:t>The characters will then be represented as one-hot vectors and fed as inputs.</a:t>
            </a:r>
            <a:br>
              <a:rPr lang="en-US" dirty="0"/>
            </a:br>
            <a:r>
              <a:rPr lang="en-US" dirty="0"/>
              <a:t>(Which is nice, lower dimensionality on possible characters compared to possible words!)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3F3BE32-645D-E081-F188-09C34CB51C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1798"/>
          <a:stretch/>
        </p:blipFill>
        <p:spPr>
          <a:xfrm>
            <a:off x="6601916" y="640862"/>
            <a:ext cx="5074777" cy="5852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86503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1CC791-C659-474A-A201-BDA862385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ELMo</a:t>
            </a:r>
            <a:r>
              <a:rPr lang="en-GB" dirty="0"/>
              <a:t> has lower dimensionality on inputs</a:t>
            </a:r>
            <a:br>
              <a:rPr lang="en-GB" dirty="0"/>
            </a:br>
            <a:r>
              <a:rPr lang="en-GB" dirty="0"/>
              <a:t>- </a:t>
            </a:r>
            <a:r>
              <a:rPr lang="en-US" dirty="0"/>
              <a:t>Another blast from the past (W9S1)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0F9CA4A-578B-4D0C-8F9A-C1A5683CF1DE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Problem #4: Using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𝑂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ℝ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|</m:t>
                            </m:r>
                          </m:sup>
                        </m:sSup>
                      </m:sub>
                    </m:sSub>
                  </m:oMath>
                </a14:m>
                <a:r>
                  <a:rPr lang="en-GB" dirty="0"/>
                  <a:t> to represent embeddings is seriously problematic, if we consider the issue of memory space…</a:t>
                </a:r>
              </a:p>
              <a:p>
                <a:endParaRPr lang="en-GB" dirty="0"/>
              </a:p>
              <a:p>
                <a:r>
                  <a:rPr lang="en-GB" dirty="0"/>
                  <a:t>Languages contain millions (trillions if we include the typos, conjugations, acronyms, etc?) of possible words...</a:t>
                </a:r>
              </a:p>
              <a:p>
                <a:r>
                  <a:rPr lang="en-GB" dirty="0"/>
                  <a:t>We need a representation with lower dimensionality!</a:t>
                </a:r>
                <a:endParaRPr lang="en-GB" i="1" dirty="0">
                  <a:latin typeface="Cambria Math" panose="02040503050406030204" pitchFamily="18" charset="0"/>
                </a:endParaRP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0F9CA4A-578B-4D0C-8F9A-C1A5683CF1D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1695" r="-223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8C778DAD-510F-217A-E4EC-5E7BBD60DE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2699" y="1669563"/>
            <a:ext cx="5014975" cy="2805112"/>
          </a:xfrm>
          <a:prstGeom prst="rect">
            <a:avLst/>
          </a:prstGeom>
        </p:spPr>
      </p:pic>
      <p:sp>
        <p:nvSpPr>
          <p:cNvPr id="6" name="Right Brace 5">
            <a:extLst>
              <a:ext uri="{FF2B5EF4-FFF2-40B4-BE49-F238E27FC236}">
                <a16:creationId xmlns:a16="http://schemas.microsoft.com/office/drawing/2014/main" id="{9FAAE90E-7CA3-410A-5764-03C56807F5D6}"/>
              </a:ext>
            </a:extLst>
          </p:cNvPr>
          <p:cNvSpPr/>
          <p:nvPr/>
        </p:nvSpPr>
        <p:spPr>
          <a:xfrm rot="5400000">
            <a:off x="9882187" y="2420575"/>
            <a:ext cx="304800" cy="3686174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3F25A4-6B7B-9431-D938-7FE4DD8F77C6}"/>
              </a:ext>
            </a:extLst>
          </p:cNvPr>
          <p:cNvSpPr txBox="1"/>
          <p:nvPr/>
        </p:nvSpPr>
        <p:spPr>
          <a:xfrm>
            <a:off x="7177026" y="4474675"/>
            <a:ext cx="501497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What is the size of this vector?!</a:t>
            </a:r>
          </a:p>
          <a:p>
            <a:r>
              <a:rPr lang="en-US" sz="2800" dirty="0"/>
              <a:t>How many zeros in there?! </a:t>
            </a:r>
            <a:endParaRPr lang="en-GB" sz="2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0B6BF4-33DE-DDB1-B81F-8002AEA90141}"/>
              </a:ext>
            </a:extLst>
          </p:cNvPr>
          <p:cNvSpPr txBox="1"/>
          <p:nvPr/>
        </p:nvSpPr>
        <p:spPr>
          <a:xfrm>
            <a:off x="6408612" y="5471765"/>
            <a:ext cx="574430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rgbClr val="FF0000"/>
                </a:solidFill>
                <a:sym typeface="Wingdings" panose="05000000000000000000" pitchFamily="2" charset="2"/>
              </a:rPr>
              <a:t> </a:t>
            </a:r>
            <a:r>
              <a:rPr lang="en-GB" sz="2800" b="1" dirty="0">
                <a:solidFill>
                  <a:srgbClr val="FF0000"/>
                </a:solidFill>
              </a:rPr>
              <a:t>Characters, on the other end, can be represented as one-hot vectors, with much lower dimensionality!</a:t>
            </a:r>
            <a:endParaRPr lang="en-SG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58031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3C14AEC-A196-4960-B829-69E5D6F03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ELMo</a:t>
            </a:r>
            <a:r>
              <a:rPr lang="en-US" dirty="0"/>
              <a:t> – Key takeaways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1B1EDAE-D2BC-4F4D-8753-99F4F59A24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 startAt="3"/>
            </a:pPr>
            <a:r>
              <a:rPr lang="en-US" dirty="0"/>
              <a:t>The bottom layer of </a:t>
            </a:r>
            <a:r>
              <a:rPr lang="en-US" dirty="0" err="1"/>
              <a:t>ELMo</a:t>
            </a:r>
            <a:r>
              <a:rPr lang="en-US" dirty="0"/>
              <a:t> will combine and process characters together.</a:t>
            </a:r>
            <a:br>
              <a:rPr lang="en-US" dirty="0"/>
            </a:br>
            <a:r>
              <a:rPr lang="en-US" dirty="0"/>
              <a:t>It consists of a succession of several (1D) CNN layers.</a:t>
            </a:r>
            <a:br>
              <a:rPr lang="en-US" dirty="0"/>
            </a:br>
            <a:br>
              <a:rPr lang="en-US" dirty="0"/>
            </a:br>
            <a:r>
              <a:rPr lang="en-US" b="1" dirty="0"/>
              <a:t>Intuition: </a:t>
            </a:r>
            <a:r>
              <a:rPr lang="en-US" dirty="0"/>
              <a:t>combining </a:t>
            </a:r>
            <a:r>
              <a:rPr lang="en-US" dirty="0" err="1"/>
              <a:t>neighbouring</a:t>
            </a:r>
            <a:r>
              <a:rPr lang="en-US" dirty="0"/>
              <a:t> characters allows to extract meaning through </a:t>
            </a:r>
            <a:r>
              <a:rPr lang="en-US" b="1" dirty="0"/>
              <a:t>etymology</a:t>
            </a:r>
            <a:r>
              <a:rPr lang="en-US" dirty="0"/>
              <a:t>!</a:t>
            </a:r>
            <a:br>
              <a:rPr lang="en-US" dirty="0"/>
            </a:br>
            <a:r>
              <a:rPr lang="en-US" dirty="0"/>
              <a:t>Also, it solves the </a:t>
            </a:r>
            <a:r>
              <a:rPr lang="en-US" b="1" dirty="0"/>
              <a:t>out-of-dictionary problem</a:t>
            </a:r>
            <a:r>
              <a:rPr lang="en-US" dirty="0"/>
              <a:t>!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FF7B15-B77C-4E19-71F0-52641AF6ED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202" y="2449054"/>
            <a:ext cx="5913124" cy="3351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6828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Picture 78">
            <a:extLst>
              <a:ext uri="{FF2B5EF4-FFF2-40B4-BE49-F238E27FC236}">
                <a16:creationId xmlns:a16="http://schemas.microsoft.com/office/drawing/2014/main" id="{112FAD13-1FFC-9534-DA45-DE808FBDF9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415" b="19565"/>
          <a:stretch/>
        </p:blipFill>
        <p:spPr>
          <a:xfrm rot="16200000">
            <a:off x="4299989" y="901012"/>
            <a:ext cx="1601015" cy="9118643"/>
          </a:xfrm>
          <a:prstGeom prst="rect">
            <a:avLst/>
          </a:prstGeom>
        </p:spPr>
      </p:pic>
      <p:sp>
        <p:nvSpPr>
          <p:cNvPr id="80" name="TextBox 79">
            <a:extLst>
              <a:ext uri="{FF2B5EF4-FFF2-40B4-BE49-F238E27FC236}">
                <a16:creationId xmlns:a16="http://schemas.microsoft.com/office/drawing/2014/main" id="{40FA5765-DCC3-F7C2-0EF0-62444D46F55F}"/>
              </a:ext>
            </a:extLst>
          </p:cNvPr>
          <p:cNvSpPr txBox="1"/>
          <p:nvPr/>
        </p:nvSpPr>
        <p:spPr>
          <a:xfrm>
            <a:off x="3666126" y="6260842"/>
            <a:ext cx="857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E</a:t>
            </a:r>
            <a:endParaRPr lang="en-SG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6445EBF8-44DD-8868-7237-C66BAB735C51}"/>
              </a:ext>
            </a:extLst>
          </p:cNvPr>
          <p:cNvSpPr txBox="1"/>
          <p:nvPr/>
        </p:nvSpPr>
        <p:spPr>
          <a:xfrm>
            <a:off x="1418658" y="6260842"/>
            <a:ext cx="796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</a:t>
            </a:r>
            <a:endParaRPr lang="en-SG" dirty="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5999209F-D5FB-0A22-637C-297D452F7B2B}"/>
              </a:ext>
            </a:extLst>
          </p:cNvPr>
          <p:cNvSpPr txBox="1"/>
          <p:nvPr/>
        </p:nvSpPr>
        <p:spPr>
          <a:xfrm>
            <a:off x="5975044" y="6260842"/>
            <a:ext cx="796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V</a:t>
            </a:r>
            <a:endParaRPr lang="en-SG" dirty="0"/>
          </a:p>
        </p:txBody>
      </p:sp>
      <p:pic>
        <p:nvPicPr>
          <p:cNvPr id="90" name="Picture 89">
            <a:extLst>
              <a:ext uri="{FF2B5EF4-FFF2-40B4-BE49-F238E27FC236}">
                <a16:creationId xmlns:a16="http://schemas.microsoft.com/office/drawing/2014/main" id="{EAF80214-A833-48BC-93F3-FF32F57B1A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3679864" y="242940"/>
            <a:ext cx="1046238" cy="201351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F54CB408-89ED-5DB2-4A25-9A96917D0001}"/>
                  </a:ext>
                </a:extLst>
              </p:cNvPr>
              <p:cNvSpPr txBox="1"/>
              <p:nvPr/>
            </p:nvSpPr>
            <p:spPr>
              <a:xfrm>
                <a:off x="3008684" y="48979"/>
                <a:ext cx="255201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  <a:p>
                <a:r>
                  <a:rPr lang="en-SG" dirty="0"/>
                  <a:t>First embedding for word “Never” in sentence</a:t>
                </a:r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F54CB408-89ED-5DB2-4A25-9A96917D00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8684" y="48979"/>
                <a:ext cx="2552019" cy="923330"/>
              </a:xfrm>
              <a:prstGeom prst="rect">
                <a:avLst/>
              </a:prstGeom>
              <a:blipFill>
                <a:blip r:embed="rId4"/>
                <a:stretch>
                  <a:fillRect l="-2153" r="-3349" b="-9934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" name="Left Brace 91">
            <a:extLst>
              <a:ext uri="{FF2B5EF4-FFF2-40B4-BE49-F238E27FC236}">
                <a16:creationId xmlns:a16="http://schemas.microsoft.com/office/drawing/2014/main" id="{0A88AD48-A9AF-A0AD-BC60-B8A3740879A9}"/>
              </a:ext>
            </a:extLst>
          </p:cNvPr>
          <p:cNvSpPr/>
          <p:nvPr/>
        </p:nvSpPr>
        <p:spPr>
          <a:xfrm rot="5400000">
            <a:off x="3951057" y="-1532952"/>
            <a:ext cx="503853" cy="7115392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680F43B1-C1D5-7FE6-144E-DB9B5E25BFD7}"/>
              </a:ext>
            </a:extLst>
          </p:cNvPr>
          <p:cNvSpPr/>
          <p:nvPr/>
        </p:nvSpPr>
        <p:spPr>
          <a:xfrm>
            <a:off x="328246" y="3884246"/>
            <a:ext cx="4478216" cy="562708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9343A562-5D13-7586-501A-91712D7E192C}"/>
              </a:ext>
            </a:extLst>
          </p:cNvPr>
          <p:cNvSpPr/>
          <p:nvPr/>
        </p:nvSpPr>
        <p:spPr>
          <a:xfrm>
            <a:off x="4958862" y="3884246"/>
            <a:ext cx="4478216" cy="562708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1F60F088-90A5-DBE2-C4C3-17165FF54324}"/>
              </a:ext>
            </a:extLst>
          </p:cNvPr>
          <p:cNvSpPr/>
          <p:nvPr/>
        </p:nvSpPr>
        <p:spPr>
          <a:xfrm>
            <a:off x="3008684" y="3233560"/>
            <a:ext cx="4478216" cy="562708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b="1" dirty="0">
                <a:solidFill>
                  <a:srgbClr val="00B050"/>
                </a:solidFill>
              </a:rPr>
              <a:t>1D CNN</a:t>
            </a:r>
            <a:endParaRPr lang="en-SG" sz="2800" b="1" dirty="0">
              <a:solidFill>
                <a:srgbClr val="00B050"/>
              </a:solidFill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AB13A798-1B15-4542-7305-76931378A9BB}"/>
              </a:ext>
            </a:extLst>
          </p:cNvPr>
          <p:cNvSpPr/>
          <p:nvPr/>
        </p:nvSpPr>
        <p:spPr>
          <a:xfrm>
            <a:off x="7600462" y="3233560"/>
            <a:ext cx="4478216" cy="562708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F0B675E3-6BB3-0820-AED1-CA23866D40C0}"/>
              </a:ext>
            </a:extLst>
          </p:cNvPr>
          <p:cNvSpPr/>
          <p:nvPr/>
        </p:nvSpPr>
        <p:spPr>
          <a:xfrm>
            <a:off x="328246" y="2582874"/>
            <a:ext cx="4478216" cy="562708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546257A5-602C-19ED-9E1F-F46A875A5D6F}"/>
              </a:ext>
            </a:extLst>
          </p:cNvPr>
          <p:cNvSpPr/>
          <p:nvPr/>
        </p:nvSpPr>
        <p:spPr>
          <a:xfrm>
            <a:off x="4958862" y="2582874"/>
            <a:ext cx="4478216" cy="562708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54DC030B-8D69-E0A0-09B7-75310785A817}"/>
              </a:ext>
            </a:extLst>
          </p:cNvPr>
          <p:cNvSpPr txBox="1"/>
          <p:nvPr/>
        </p:nvSpPr>
        <p:spPr>
          <a:xfrm>
            <a:off x="1639883" y="3250754"/>
            <a:ext cx="3539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…</a:t>
            </a:r>
            <a:endParaRPr lang="en-SG" sz="2400" b="1" dirty="0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377AEA46-C9E9-FAAE-B2A4-8234B13C7904}"/>
              </a:ext>
            </a:extLst>
          </p:cNvPr>
          <p:cNvSpPr txBox="1"/>
          <p:nvPr/>
        </p:nvSpPr>
        <p:spPr>
          <a:xfrm>
            <a:off x="10107853" y="2582874"/>
            <a:ext cx="3539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…</a:t>
            </a:r>
            <a:endParaRPr lang="en-SG" sz="2400" b="1" dirty="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4CEA7A85-0BE5-6DA3-6FEB-B0A0772F6E95}"/>
              </a:ext>
            </a:extLst>
          </p:cNvPr>
          <p:cNvSpPr txBox="1"/>
          <p:nvPr/>
        </p:nvSpPr>
        <p:spPr>
          <a:xfrm>
            <a:off x="10107853" y="3959681"/>
            <a:ext cx="3539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…</a:t>
            </a:r>
            <a:endParaRPr lang="en-SG" sz="2400" b="1" dirty="0"/>
          </a:p>
        </p:txBody>
      </p:sp>
    </p:spTree>
    <p:extLst>
      <p:ext uri="{BB962C8B-B14F-4D97-AF65-F5344CB8AC3E}">
        <p14:creationId xmlns:p14="http://schemas.microsoft.com/office/powerpoint/2010/main" val="354943349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3C14AEC-A196-4960-B829-69E5D6F03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ELMo</a:t>
            </a:r>
            <a:r>
              <a:rPr lang="en-US" dirty="0"/>
              <a:t> – Key takeaways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1B1EDAE-D2BC-4F4D-8753-99F4F59A24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Technicalities for 1D CNNs</a:t>
            </a:r>
          </a:p>
          <a:p>
            <a:r>
              <a:rPr lang="en-GB" dirty="0"/>
              <a:t>Character-level vectors goes through (1D) convolutional layers with different kernel sizes.</a:t>
            </a:r>
          </a:p>
          <a:p>
            <a:r>
              <a:rPr lang="en-GB" dirty="0"/>
              <a:t>The original “small” </a:t>
            </a:r>
            <a:r>
              <a:rPr lang="en-GB" dirty="0" err="1"/>
              <a:t>ELMo</a:t>
            </a:r>
            <a:r>
              <a:rPr lang="en-GB" dirty="0"/>
              <a:t> model used kernels of size 1, 2, 3, 4, 5, 6, 7 with 32, 32, 64, 128, 256, 512, 1024 channels, respectively.</a:t>
            </a:r>
          </a:p>
          <a:p>
            <a:r>
              <a:rPr lang="en-GB" dirty="0"/>
              <a:t>Outputs from each convolutional layers are then max-pooled and concatenated.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C87C734-B6B5-4578-8307-7E676D6F72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4"/>
            <a:ext cx="5181600" cy="5032375"/>
          </a:xfrm>
        </p:spPr>
        <p:txBody>
          <a:bodyPr>
            <a:normAutofit/>
          </a:bodyPr>
          <a:lstStyle/>
          <a:p>
            <a:r>
              <a:rPr lang="en-GB" dirty="0"/>
              <a:t>The final concatenated vector, of size 2048, can be used as a first word embedding. </a:t>
            </a:r>
            <a:r>
              <a:rPr lang="en-GB" b="1" u="sng" dirty="0"/>
              <a:t>But it does not benefit from </a:t>
            </a:r>
            <a:r>
              <a:rPr lang="en-GB" b="1" u="sng" dirty="0">
                <a:solidFill>
                  <a:srgbClr val="FF0000"/>
                </a:solidFill>
              </a:rPr>
              <a:t>context</a:t>
            </a:r>
            <a:r>
              <a:rPr lang="en-GB" b="1" u="sng" dirty="0"/>
              <a:t> yet</a:t>
            </a:r>
            <a:r>
              <a:rPr lang="en-GB" dirty="0"/>
              <a:t>.</a:t>
            </a:r>
          </a:p>
          <a:p>
            <a:endParaRPr lang="en-GB" dirty="0"/>
          </a:p>
          <a:p>
            <a:r>
              <a:rPr lang="en-GB" b="1" dirty="0"/>
              <a:t>Remember the convolution layers lectures: </a:t>
            </a:r>
            <a:r>
              <a:rPr lang="en-GB" dirty="0"/>
              <a:t>convolutional layers are well known for their feature-extracting properties… This first operation can therefore be regarded as a character-level context extraction process!</a:t>
            </a:r>
            <a:endParaRPr lang="en-US" dirty="0"/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4737190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4D96F-CBDE-4094-BFE9-C45240CD0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Bag of Words (</a:t>
            </a:r>
            <a:r>
              <a:rPr lang="en-US" dirty="0" err="1"/>
              <a:t>CBoW</a:t>
            </a:r>
            <a:r>
              <a:rPr lang="en-US" dirty="0"/>
              <a:t>)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0588E989-731A-4768-8BF7-08997F555195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b="1" dirty="0"/>
                  <a:t>Definition (</a:t>
                </a:r>
                <a:r>
                  <a:rPr lang="en-US" b="1" dirty="0" err="1">
                    <a:solidFill>
                      <a:srgbClr val="00B050"/>
                    </a:solidFill>
                  </a:rPr>
                  <a:t>CBoW</a:t>
                </a:r>
                <a:r>
                  <a:rPr lang="en-US" b="1" dirty="0"/>
                  <a:t>):</a:t>
                </a:r>
              </a:p>
              <a:p>
                <a:pPr marL="0" indent="0">
                  <a:buNone/>
                </a:pPr>
                <a:r>
                  <a:rPr lang="en-US" b="1" dirty="0" err="1">
                    <a:solidFill>
                      <a:srgbClr val="00B050"/>
                    </a:solidFill>
                  </a:rPr>
                  <a:t>CBoW</a:t>
                </a:r>
                <a:r>
                  <a:rPr lang="en-US" dirty="0"/>
                  <a:t> (introduced in [Mikolov2013]) is a first feature representation model, which can be used for word embedding.</a:t>
                </a:r>
              </a:p>
              <a:p>
                <a:pPr marL="0" indent="0">
                  <a:buNone/>
                </a:pPr>
                <a:r>
                  <a:rPr lang="en-US" dirty="0"/>
                  <a:t>Using a large text corpus for training, it attempts to learn how to predict the word in the middle (with index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) of a sequence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+1 </m:t>
                    </m:r>
                  </m:oMath>
                </a14:m>
                <a:r>
                  <a:rPr lang="en-US" dirty="0"/>
                  <a:t>words.</a:t>
                </a:r>
              </a:p>
              <a:p>
                <a:pPr marL="0" indent="0">
                  <a:buNone/>
                </a:pPr>
                <a:r>
                  <a:rPr lang="en-US" dirty="0"/>
                  <a:t>Here,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is called the </a:t>
                </a:r>
                <a:r>
                  <a:rPr lang="en-US" b="1" dirty="0"/>
                  <a:t>span</a:t>
                </a:r>
                <a:r>
                  <a:rPr lang="en-US" dirty="0"/>
                  <a:t> of the language model.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0588E989-731A-4768-8BF7-08997F5551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266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7891C593-DEAD-94D7-FFE5-B694900555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3200" y="2393002"/>
            <a:ext cx="5638800" cy="3237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77097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3C14AEC-A196-4960-B829-69E5D6F03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ELMo</a:t>
            </a:r>
            <a:r>
              <a:rPr lang="en-US" dirty="0"/>
              <a:t> – Key takeaways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1B1EDAE-D2BC-4F4D-8753-99F4F59A24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From Notebook 3</a:t>
            </a:r>
          </a:p>
          <a:p>
            <a:r>
              <a:rPr lang="en-GB" dirty="0"/>
              <a:t>In our implementation, kernel sizes are slightly different, and lead to a 128-length vector in the end.</a:t>
            </a:r>
          </a:p>
          <a:p>
            <a:r>
              <a:rPr lang="en-GB" dirty="0"/>
              <a:t>Interleaving with Max-Pool as suggested in the “original” </a:t>
            </a:r>
            <a:r>
              <a:rPr lang="en-GB" dirty="0" err="1"/>
              <a:t>ELMo</a:t>
            </a:r>
            <a:r>
              <a:rPr lang="en-GB" dirty="0"/>
              <a:t> model.</a:t>
            </a:r>
          </a:p>
          <a:p>
            <a:r>
              <a:rPr lang="en-GB" dirty="0"/>
              <a:t>Adding an embedding layer at the beginning.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CBE84FC-8306-6962-2226-718D223435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9800" y="649663"/>
            <a:ext cx="6066046" cy="5843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07187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3C14AEC-A196-4960-B829-69E5D6F03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ELMo</a:t>
            </a:r>
            <a:r>
              <a:rPr lang="en-US" dirty="0"/>
              <a:t> – Key takeaways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1B1EDAE-D2BC-4F4D-8753-99F4F59A24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 startAt="4"/>
            </a:pPr>
            <a:r>
              <a:rPr lang="en-US" dirty="0"/>
              <a:t>The top layer of </a:t>
            </a:r>
            <a:r>
              <a:rPr lang="en-US" dirty="0" err="1"/>
              <a:t>ELMo</a:t>
            </a:r>
            <a:r>
              <a:rPr lang="en-US" dirty="0"/>
              <a:t> will combine and transfer context from words to each other.</a:t>
            </a:r>
            <a:br>
              <a:rPr lang="en-US" dirty="0"/>
            </a:br>
            <a:br>
              <a:rPr lang="en-US" dirty="0"/>
            </a:br>
            <a:r>
              <a:rPr lang="en-US" b="1" dirty="0"/>
              <a:t>What we want:</a:t>
            </a:r>
          </a:p>
          <a:p>
            <a:pPr lvl="1"/>
            <a:r>
              <a:rPr lang="en-US" dirty="0"/>
              <a:t>A process or function that will transform the first word embedding we produced from the character-level CNN,</a:t>
            </a:r>
          </a:p>
          <a:p>
            <a:pPr lvl="1"/>
            <a:r>
              <a:rPr lang="en-US" dirty="0"/>
              <a:t>Into a new word vector, which has transferred context from words with each other.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52BE942-B2B2-44AB-6D10-0B0CCAB733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1484" y="1523881"/>
            <a:ext cx="5645470" cy="46855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F9D453A-6A9C-D35E-3795-92EE19CE729E}"/>
                  </a:ext>
                </a:extLst>
              </p:cNvPr>
              <p:cNvSpPr txBox="1"/>
              <p:nvPr/>
            </p:nvSpPr>
            <p:spPr>
              <a:xfrm>
                <a:off x="6619631" y="1886411"/>
                <a:ext cx="711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F9D453A-6A9C-D35E-3795-92EE19CE72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9631" y="1886411"/>
                <a:ext cx="711200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2A9D482-E8C8-DDF6-7BBF-198C40EE8FFB}"/>
                  </a:ext>
                </a:extLst>
              </p:cNvPr>
              <p:cNvSpPr txBox="1"/>
              <p:nvPr/>
            </p:nvSpPr>
            <p:spPr>
              <a:xfrm>
                <a:off x="7755961" y="1886411"/>
                <a:ext cx="711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2A9D482-E8C8-DDF6-7BBF-198C40EE8F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5961" y="1886411"/>
                <a:ext cx="71120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4845B62-DDE6-81CD-BCA2-5F84FA9C1B32}"/>
                  </a:ext>
                </a:extLst>
              </p:cNvPr>
              <p:cNvSpPr txBox="1"/>
              <p:nvPr/>
            </p:nvSpPr>
            <p:spPr>
              <a:xfrm>
                <a:off x="8892291" y="1886411"/>
                <a:ext cx="711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4845B62-DDE6-81CD-BCA2-5F84FA9C1B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2291" y="1886411"/>
                <a:ext cx="71120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0EB9832-FB44-C0CD-4CC3-D8CA6E3F5AB4}"/>
                  </a:ext>
                </a:extLst>
              </p:cNvPr>
              <p:cNvSpPr txBox="1"/>
              <p:nvPr/>
            </p:nvSpPr>
            <p:spPr>
              <a:xfrm>
                <a:off x="10036437" y="1886411"/>
                <a:ext cx="711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0EB9832-FB44-C0CD-4CC3-D8CA6E3F5A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36437" y="1886411"/>
                <a:ext cx="711200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32EECAB-222D-1588-AF08-B5AE8E86BC18}"/>
                  </a:ext>
                </a:extLst>
              </p:cNvPr>
              <p:cNvSpPr txBox="1"/>
              <p:nvPr/>
            </p:nvSpPr>
            <p:spPr>
              <a:xfrm>
                <a:off x="11228349" y="1886411"/>
                <a:ext cx="711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32EECAB-222D-1588-AF08-B5AE8E86BC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28349" y="1886411"/>
                <a:ext cx="711200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79D5A0F-45CA-9185-A62A-08229C187F37}"/>
                  </a:ext>
                </a:extLst>
              </p:cNvPr>
              <p:cNvSpPr txBox="1"/>
              <p:nvPr/>
            </p:nvSpPr>
            <p:spPr>
              <a:xfrm>
                <a:off x="8952523" y="6453687"/>
                <a:ext cx="711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79D5A0F-45CA-9185-A62A-08229C187F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2523" y="6453687"/>
                <a:ext cx="711200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CD154946-6687-9EAD-E043-C41D7BAA4218}"/>
              </a:ext>
            </a:extLst>
          </p:cNvPr>
          <p:cNvSpPr/>
          <p:nvPr/>
        </p:nvSpPr>
        <p:spPr>
          <a:xfrm>
            <a:off x="8112369" y="2282092"/>
            <a:ext cx="1086339" cy="812803"/>
          </a:xfrm>
          <a:custGeom>
            <a:avLst/>
            <a:gdLst>
              <a:gd name="connsiteX0" fmla="*/ 0 w 1086339"/>
              <a:gd name="connsiteY0" fmla="*/ 0 h 812803"/>
              <a:gd name="connsiteX1" fmla="*/ 296985 w 1086339"/>
              <a:gd name="connsiteY1" fmla="*/ 812800 h 812803"/>
              <a:gd name="connsiteX2" fmla="*/ 1086339 w 1086339"/>
              <a:gd name="connsiteY2" fmla="*/ 7816 h 8128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86339" h="812803">
                <a:moveTo>
                  <a:pt x="0" y="0"/>
                </a:moveTo>
                <a:cubicBezTo>
                  <a:pt x="57964" y="405748"/>
                  <a:pt x="115929" y="811497"/>
                  <a:pt x="296985" y="812800"/>
                </a:cubicBezTo>
                <a:cubicBezTo>
                  <a:pt x="478041" y="814103"/>
                  <a:pt x="782190" y="410959"/>
                  <a:pt x="1086339" y="7816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B00F22ED-CF96-FF4F-87E9-3B375FE57813}"/>
              </a:ext>
            </a:extLst>
          </p:cNvPr>
          <p:cNvSpPr/>
          <p:nvPr/>
        </p:nvSpPr>
        <p:spPr>
          <a:xfrm>
            <a:off x="9448800" y="2274277"/>
            <a:ext cx="2117969" cy="922285"/>
          </a:xfrm>
          <a:custGeom>
            <a:avLst/>
            <a:gdLst>
              <a:gd name="connsiteX0" fmla="*/ 2117969 w 2117969"/>
              <a:gd name="connsiteY0" fmla="*/ 0 h 922285"/>
              <a:gd name="connsiteX1" fmla="*/ 1563077 w 2117969"/>
              <a:gd name="connsiteY1" fmla="*/ 922215 h 922285"/>
              <a:gd name="connsiteX2" fmla="*/ 0 w 2117969"/>
              <a:gd name="connsiteY2" fmla="*/ 39077 h 922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17969" h="922285">
                <a:moveTo>
                  <a:pt x="2117969" y="0"/>
                </a:moveTo>
                <a:cubicBezTo>
                  <a:pt x="2017020" y="457851"/>
                  <a:pt x="1916072" y="915702"/>
                  <a:pt x="1563077" y="922215"/>
                </a:cubicBezTo>
                <a:cubicBezTo>
                  <a:pt x="1210082" y="928728"/>
                  <a:pt x="605041" y="483902"/>
                  <a:pt x="0" y="39077"/>
                </a:cubicBezTo>
              </a:path>
            </a:pathLst>
          </a:custGeom>
          <a:noFill/>
          <a:ln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821B24F-DFB4-DE30-7660-D56A11572D60}"/>
              </a:ext>
            </a:extLst>
          </p:cNvPr>
          <p:cNvSpPr txBox="1"/>
          <p:nvPr/>
        </p:nvSpPr>
        <p:spPr>
          <a:xfrm>
            <a:off x="7916985" y="3149122"/>
            <a:ext cx="9753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accent1"/>
                </a:solidFill>
              </a:rPr>
              <a:t>Who’s eating?</a:t>
            </a:r>
            <a:endParaRPr lang="en-SG" dirty="0">
              <a:solidFill>
                <a:schemeClr val="accent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9E25B54-3B0C-84BC-8AE5-576C62D68D31}"/>
              </a:ext>
            </a:extLst>
          </p:cNvPr>
          <p:cNvSpPr txBox="1"/>
          <p:nvPr/>
        </p:nvSpPr>
        <p:spPr>
          <a:xfrm>
            <a:off x="10036437" y="3215096"/>
            <a:ext cx="19031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rgbClr val="00B050"/>
                </a:solidFill>
              </a:rPr>
              <a:t>What is being eaten?</a:t>
            </a:r>
            <a:endParaRPr lang="en-SG" dirty="0">
              <a:solidFill>
                <a:srgbClr val="00B050"/>
              </a:solidFill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CAF9E66-18E6-3C2D-C765-2A0A31469E8D}"/>
              </a:ext>
            </a:extLst>
          </p:cNvPr>
          <p:cNvCxnSpPr>
            <a:cxnSpLocks/>
          </p:cNvCxnSpPr>
          <p:nvPr/>
        </p:nvCxnSpPr>
        <p:spPr>
          <a:xfrm>
            <a:off x="9308123" y="2352431"/>
            <a:ext cx="0" cy="1375507"/>
          </a:xfrm>
          <a:prstGeom prst="straightConnector1">
            <a:avLst/>
          </a:prstGeom>
          <a:ln w="19050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B8B32CB6-7292-03A3-D6C6-4D39A15A3622}"/>
              </a:ext>
            </a:extLst>
          </p:cNvPr>
          <p:cNvSpPr txBox="1"/>
          <p:nvPr/>
        </p:nvSpPr>
        <p:spPr>
          <a:xfrm>
            <a:off x="8323386" y="3861427"/>
            <a:ext cx="23367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accent2"/>
                </a:solidFill>
              </a:rPr>
              <a:t>Original Representation of word “eats”</a:t>
            </a:r>
            <a:endParaRPr lang="en-SG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FD146568-78EE-6DD5-40BF-556E1AE481F2}"/>
                  </a:ext>
                </a:extLst>
              </p:cNvPr>
              <p:cNvSpPr/>
              <p:nvPr/>
            </p:nvSpPr>
            <p:spPr>
              <a:xfrm>
                <a:off x="6994769" y="5126892"/>
                <a:ext cx="4626708" cy="996651"/>
              </a:xfrm>
              <a:prstGeom prst="rect">
                <a:avLst/>
              </a:prstGeom>
              <a:noFill/>
              <a:ln w="2857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>
                    <a:solidFill>
                      <a:srgbClr val="7030A0"/>
                    </a:solidFill>
                  </a:rPr>
                  <a:t>Combine everything together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GB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GB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GB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GB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GB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GB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…, </m:t>
                          </m:r>
                          <m:sSub>
                            <m:sSubPr>
                              <m:ctrlPr>
                                <a:rPr lang="en-GB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SG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FD146568-78EE-6DD5-40BF-556E1AE481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4769" y="5126892"/>
                <a:ext cx="4626708" cy="99665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28575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Arrow: Down 26">
            <a:extLst>
              <a:ext uri="{FF2B5EF4-FFF2-40B4-BE49-F238E27FC236}">
                <a16:creationId xmlns:a16="http://schemas.microsoft.com/office/drawing/2014/main" id="{9759C6C3-1147-9ED6-9500-042777EEBF6E}"/>
              </a:ext>
            </a:extLst>
          </p:cNvPr>
          <p:cNvSpPr/>
          <p:nvPr/>
        </p:nvSpPr>
        <p:spPr>
          <a:xfrm>
            <a:off x="8729785" y="4853354"/>
            <a:ext cx="1101969" cy="390769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8" name="Arrow: Down 27">
            <a:extLst>
              <a:ext uri="{FF2B5EF4-FFF2-40B4-BE49-F238E27FC236}">
                <a16:creationId xmlns:a16="http://schemas.microsoft.com/office/drawing/2014/main" id="{B081F1A3-59A3-1419-625F-B87FFC029798}"/>
              </a:ext>
            </a:extLst>
          </p:cNvPr>
          <p:cNvSpPr/>
          <p:nvPr/>
        </p:nvSpPr>
        <p:spPr>
          <a:xfrm>
            <a:off x="8757138" y="6006312"/>
            <a:ext cx="1101969" cy="390769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79150048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4D96F-CBDE-4094-BFE9-C45240CD0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 Aggregation in </a:t>
            </a:r>
            <a:r>
              <a:rPr lang="en-US" dirty="0" err="1"/>
              <a:t>CBoW</a:t>
            </a:r>
            <a:br>
              <a:rPr lang="en-US" dirty="0"/>
            </a:br>
            <a:r>
              <a:rPr lang="en-US" dirty="0"/>
              <a:t>(Reminder)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0588E989-731A-4768-8BF7-08997F555195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In </a:t>
                </a:r>
                <a:r>
                  <a:rPr lang="en-US" dirty="0" err="1"/>
                  <a:t>CBoW</a:t>
                </a:r>
                <a:r>
                  <a:rPr lang="en-US" dirty="0"/>
                  <a:t>, we would aggregate the context of the surrounding 2k words, by summing their word representation vectors into a single one.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Then, supposedly, we assumed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dirty="0"/>
                  <a:t> contained the information of the context and could be used to predict the missing word.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0588E989-731A-4768-8BF7-08997F5551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118" t="-1937" r="-3294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7891C593-DEAD-94D7-FFE5-B694900555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077" r="32987"/>
          <a:stretch/>
        </p:blipFill>
        <p:spPr>
          <a:xfrm>
            <a:off x="7829062" y="260473"/>
            <a:ext cx="3876431" cy="506485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F64BEFC-EA9B-0223-6D7D-91ECD42B0A19}"/>
              </a:ext>
            </a:extLst>
          </p:cNvPr>
          <p:cNvSpPr txBox="1"/>
          <p:nvPr/>
        </p:nvSpPr>
        <p:spPr>
          <a:xfrm>
            <a:off x="7541846" y="5681785"/>
            <a:ext cx="42203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rgbClr val="FF0000"/>
                </a:solidFill>
                <a:sym typeface="Wingdings" panose="05000000000000000000" pitchFamily="2" charset="2"/>
              </a:rPr>
              <a:t> </a:t>
            </a:r>
            <a:r>
              <a:rPr lang="en-GB" sz="2800" b="1" dirty="0">
                <a:solidFill>
                  <a:srgbClr val="FF0000"/>
                </a:solidFill>
              </a:rPr>
              <a:t>Can we do better?</a:t>
            </a:r>
            <a:endParaRPr lang="en-SG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928326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E20E0-F833-4B27-AABD-FBE4DA375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 aggregation</a:t>
            </a:r>
            <a:br>
              <a:rPr lang="en-US" dirty="0"/>
            </a:br>
            <a:r>
              <a:rPr lang="en-US" dirty="0"/>
              <a:t>using Bi-LSTMs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692E1E38-2085-423D-B105-8D4E8F16324B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Transfer information using RNNs? Yes, bidirectional LSTMs!</a:t>
                </a:r>
              </a:p>
              <a:p>
                <a:r>
                  <a:rPr lang="en-US" dirty="0"/>
                  <a:t>Two hidden states, going in two opposite directions, denoted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…</m:t>
                        </m:r>
                      </m:e>
                    </m:acc>
                  </m:oMath>
                </a14:m>
                <a:r>
                  <a:rPr lang="en-GB" dirty="0"/>
                  <a:t> and </a:t>
                </a:r>
                <a14:m>
                  <m:oMath xmlns:m="http://schemas.openxmlformats.org/officeDocument/2006/math">
                    <m:acc>
                      <m:accPr>
                        <m:chr m:val="⃖"/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…</m:t>
                        </m:r>
                      </m:e>
                    </m:acc>
                  </m:oMath>
                </a14:m>
                <a:r>
                  <a:rPr lang="en-GB" dirty="0"/>
                  <a:t> respectively.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𝑅𝑁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…,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⃖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𝑅𝑁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…,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=[</m:t>
                      </m:r>
                      <m:acc>
                        <m:accPr>
                          <m:chr m:val="⃖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acc>
                        <m:accPr>
                          <m:chr m:val="⃗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GB" dirty="0"/>
              </a:p>
              <a:p>
                <a:pPr marL="0" indent="0" algn="ctr">
                  <a:buNone/>
                </a:pPr>
                <a:r>
                  <a:rPr lang="en-GB" dirty="0"/>
                  <a:t>With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GB" dirty="0"/>
                  <a:t> being the length of the sentence.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692E1E38-2085-423D-B105-8D4E8F16324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1937" r="-2941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EE6D7D56-A6DD-4CBC-BE63-AF791E62E77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757" t="25435" r="67500" b="36000"/>
          <a:stretch/>
        </p:blipFill>
        <p:spPr>
          <a:xfrm>
            <a:off x="6303610" y="497009"/>
            <a:ext cx="5803398" cy="4743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21685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E20E0-F833-4B27-AABD-FBE4DA375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 aggregation</a:t>
            </a:r>
            <a:br>
              <a:rPr lang="en-US" dirty="0"/>
            </a:br>
            <a:r>
              <a:rPr lang="en-US" dirty="0"/>
              <a:t>using Bi-LSTMs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692E1E38-2085-423D-B105-8D4E8F16324B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/>
                  <a:t>Transfer information using RNNs? Yes, bidirectional LSTMs!</a:t>
                </a:r>
              </a:p>
              <a:p>
                <a:r>
                  <a:rPr lang="en-US" dirty="0"/>
                  <a:t>Two hidden states, going in two opposite directions, denoted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…</m:t>
                        </m:r>
                      </m:e>
                    </m:acc>
                  </m:oMath>
                </a14:m>
                <a:r>
                  <a:rPr lang="en-GB" dirty="0"/>
                  <a:t> and </a:t>
                </a:r>
                <a14:m>
                  <m:oMath xmlns:m="http://schemas.openxmlformats.org/officeDocument/2006/math">
                    <m:acc>
                      <m:accPr>
                        <m:chr m:val="⃖"/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…</m:t>
                        </m:r>
                      </m:e>
                    </m:acc>
                  </m:oMath>
                </a14:m>
                <a:r>
                  <a:rPr lang="en-GB" dirty="0"/>
                  <a:t> respectively.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𝑅𝑁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…,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⃖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𝑅𝑁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…,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=[</m:t>
                      </m:r>
                      <m:acc>
                        <m:accPr>
                          <m:chr m:val="⃖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acc>
                        <m:accPr>
                          <m:chr m:val="⃗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GB" dirty="0"/>
              </a:p>
              <a:p>
                <a:pPr marL="0" indent="0" algn="ctr">
                  <a:buNone/>
                </a:pPr>
                <a:r>
                  <a:rPr lang="en-GB" dirty="0"/>
                  <a:t>With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GB" dirty="0"/>
                  <a:t> being the length of the sentence.</a:t>
                </a:r>
              </a:p>
              <a:p>
                <a:r>
                  <a:rPr lang="en-GB" dirty="0"/>
                  <a:t>Use them to </a:t>
                </a:r>
                <a:r>
                  <a:rPr lang="en-GB" b="1" dirty="0">
                    <a:solidFill>
                      <a:schemeClr val="accent1"/>
                    </a:solidFill>
                  </a:rPr>
                  <a:t>propagate</a:t>
                </a:r>
                <a:r>
                  <a:rPr lang="en-GB" dirty="0"/>
                  <a:t> </a:t>
                </a:r>
                <a:r>
                  <a:rPr lang="en-GB" b="1" dirty="0">
                    <a:solidFill>
                      <a:srgbClr val="00B050"/>
                    </a:solidFill>
                  </a:rPr>
                  <a:t>context</a:t>
                </a:r>
                <a:r>
                  <a:rPr lang="en-GB" dirty="0"/>
                  <a:t>!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692E1E38-2085-423D-B105-8D4E8F16324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118" t="-1937" r="-1176" b="-121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EE6D7D56-A6DD-4CBC-BE63-AF791E62E77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757" t="25435" r="67500" b="36000"/>
          <a:stretch/>
        </p:blipFill>
        <p:spPr>
          <a:xfrm>
            <a:off x="6303610" y="497009"/>
            <a:ext cx="5803398" cy="4743647"/>
          </a:xfrm>
          <a:prstGeom prst="rect">
            <a:avLst/>
          </a:prstGeom>
        </p:spPr>
      </p:pic>
      <p:sp>
        <p:nvSpPr>
          <p:cNvPr id="6" name="Freeform: Shape 5">
            <a:extLst>
              <a:ext uri="{FF2B5EF4-FFF2-40B4-BE49-F238E27FC236}">
                <a16:creationId xmlns:a16="http://schemas.microsoft.com/office/drawing/2014/main" id="{1F4F5F16-02A3-94E8-B8FC-CB7AEC90D7E4}"/>
              </a:ext>
            </a:extLst>
          </p:cNvPr>
          <p:cNvSpPr/>
          <p:nvPr/>
        </p:nvSpPr>
        <p:spPr>
          <a:xfrm>
            <a:off x="8118970" y="4427853"/>
            <a:ext cx="1086339" cy="812803"/>
          </a:xfrm>
          <a:custGeom>
            <a:avLst/>
            <a:gdLst>
              <a:gd name="connsiteX0" fmla="*/ 0 w 1086339"/>
              <a:gd name="connsiteY0" fmla="*/ 0 h 812803"/>
              <a:gd name="connsiteX1" fmla="*/ 296985 w 1086339"/>
              <a:gd name="connsiteY1" fmla="*/ 812800 h 812803"/>
              <a:gd name="connsiteX2" fmla="*/ 1086339 w 1086339"/>
              <a:gd name="connsiteY2" fmla="*/ 7816 h 8128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86339" h="812803">
                <a:moveTo>
                  <a:pt x="0" y="0"/>
                </a:moveTo>
                <a:cubicBezTo>
                  <a:pt x="57964" y="405748"/>
                  <a:pt x="115929" y="811497"/>
                  <a:pt x="296985" y="812800"/>
                </a:cubicBezTo>
                <a:cubicBezTo>
                  <a:pt x="478041" y="814103"/>
                  <a:pt x="782190" y="410959"/>
                  <a:pt x="1086339" y="7816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F957DE8-DB63-72E8-297E-C79AFCA4AE8F}"/>
              </a:ext>
            </a:extLst>
          </p:cNvPr>
          <p:cNvSpPr/>
          <p:nvPr/>
        </p:nvSpPr>
        <p:spPr>
          <a:xfrm>
            <a:off x="9229903" y="2967857"/>
            <a:ext cx="2117969" cy="922285"/>
          </a:xfrm>
          <a:custGeom>
            <a:avLst/>
            <a:gdLst>
              <a:gd name="connsiteX0" fmla="*/ 2117969 w 2117969"/>
              <a:gd name="connsiteY0" fmla="*/ 0 h 922285"/>
              <a:gd name="connsiteX1" fmla="*/ 1563077 w 2117969"/>
              <a:gd name="connsiteY1" fmla="*/ 922215 h 922285"/>
              <a:gd name="connsiteX2" fmla="*/ 0 w 2117969"/>
              <a:gd name="connsiteY2" fmla="*/ 39077 h 922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17969" h="922285">
                <a:moveTo>
                  <a:pt x="2117969" y="0"/>
                </a:moveTo>
                <a:cubicBezTo>
                  <a:pt x="2017020" y="457851"/>
                  <a:pt x="1916072" y="915702"/>
                  <a:pt x="1563077" y="922215"/>
                </a:cubicBezTo>
                <a:cubicBezTo>
                  <a:pt x="1210082" y="928728"/>
                  <a:pt x="605041" y="483902"/>
                  <a:pt x="0" y="39077"/>
                </a:cubicBezTo>
              </a:path>
            </a:pathLst>
          </a:custGeom>
          <a:noFill/>
          <a:ln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A01509-FBDA-A040-4B72-9EB2A8B385C4}"/>
              </a:ext>
            </a:extLst>
          </p:cNvPr>
          <p:cNvSpPr txBox="1"/>
          <p:nvPr/>
        </p:nvSpPr>
        <p:spPr>
          <a:xfrm>
            <a:off x="8403897" y="5081677"/>
            <a:ext cx="9753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accent1"/>
                </a:solidFill>
              </a:rPr>
              <a:t>Who’s eating?</a:t>
            </a:r>
            <a:endParaRPr lang="en-SG" dirty="0">
              <a:solidFill>
                <a:schemeClr val="accent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E936F8-A2B0-E7B0-51C7-26C379EC1248}"/>
              </a:ext>
            </a:extLst>
          </p:cNvPr>
          <p:cNvSpPr txBox="1"/>
          <p:nvPr/>
        </p:nvSpPr>
        <p:spPr>
          <a:xfrm>
            <a:off x="9582098" y="2924553"/>
            <a:ext cx="19031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rgbClr val="00B050"/>
                </a:solidFill>
              </a:rPr>
              <a:t>What is being eaten?</a:t>
            </a:r>
            <a:endParaRPr lang="en-SG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739247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E20E0-F833-4B27-AABD-FBE4DA375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 aggregation</a:t>
            </a:r>
            <a:br>
              <a:rPr lang="en-US" dirty="0"/>
            </a:br>
            <a:r>
              <a:rPr lang="en-US" dirty="0"/>
              <a:t>using Bi-LSTMs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692E1E38-2085-423D-B105-8D4E8F16324B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/>
                  <a:t>Transfer information using RNNs? Yes, bidirectional LSTMs!</a:t>
                </a:r>
              </a:p>
              <a:p>
                <a:r>
                  <a:rPr lang="en-US" dirty="0"/>
                  <a:t>Two hidden states, going in two opposite directions, denoted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…</m:t>
                        </m:r>
                      </m:e>
                    </m:acc>
                  </m:oMath>
                </a14:m>
                <a:r>
                  <a:rPr lang="en-GB" dirty="0"/>
                  <a:t> and </a:t>
                </a:r>
                <a14:m>
                  <m:oMath xmlns:m="http://schemas.openxmlformats.org/officeDocument/2006/math">
                    <m:acc>
                      <m:accPr>
                        <m:chr m:val="⃖"/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…</m:t>
                        </m:r>
                      </m:e>
                    </m:acc>
                  </m:oMath>
                </a14:m>
                <a:r>
                  <a:rPr lang="en-GB" dirty="0"/>
                  <a:t> respectively.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𝑅𝑁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…,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⃖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𝑅𝑁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…,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=[</m:t>
                      </m:r>
                      <m:acc>
                        <m:accPr>
                          <m:chr m:val="⃖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acc>
                        <m:accPr>
                          <m:chr m:val="⃗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GB" dirty="0"/>
              </a:p>
              <a:p>
                <a:pPr marL="0" indent="0" algn="ctr">
                  <a:buNone/>
                </a:pPr>
                <a:r>
                  <a:rPr lang="en-GB" dirty="0"/>
                  <a:t>With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GB" dirty="0"/>
                  <a:t> being the length of the sentence</a:t>
                </a:r>
              </a:p>
              <a:p>
                <a:r>
                  <a:rPr lang="en-GB" dirty="0"/>
                  <a:t>Use them to </a:t>
                </a:r>
                <a:r>
                  <a:rPr lang="en-GB" b="1" dirty="0">
                    <a:solidFill>
                      <a:schemeClr val="accent1"/>
                    </a:solidFill>
                  </a:rPr>
                  <a:t>propagate</a:t>
                </a:r>
                <a:r>
                  <a:rPr lang="en-GB" dirty="0"/>
                  <a:t> </a:t>
                </a:r>
                <a:r>
                  <a:rPr lang="en-GB" b="1" dirty="0">
                    <a:solidFill>
                      <a:srgbClr val="00B050"/>
                    </a:solidFill>
                  </a:rPr>
                  <a:t>context</a:t>
                </a:r>
                <a:r>
                  <a:rPr lang="en-GB" dirty="0"/>
                  <a:t>!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692E1E38-2085-423D-B105-8D4E8F16324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118" t="-1937" r="-1176" b="-121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EE6D7D56-A6DD-4CBC-BE63-AF791E62E77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757" t="25435" r="67500" b="36000"/>
          <a:stretch/>
        </p:blipFill>
        <p:spPr>
          <a:xfrm>
            <a:off x="6303610" y="497009"/>
            <a:ext cx="5803398" cy="474364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512F0EB-FA2A-2D2E-DD08-8D8720A4DE2A}"/>
              </a:ext>
            </a:extLst>
          </p:cNvPr>
          <p:cNvSpPr txBox="1"/>
          <p:nvPr/>
        </p:nvSpPr>
        <p:spPr>
          <a:xfrm>
            <a:off x="7526215" y="5488739"/>
            <a:ext cx="422030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rgbClr val="FF0000"/>
                </a:solidFill>
                <a:sym typeface="Wingdings" panose="05000000000000000000" pitchFamily="2" charset="2"/>
              </a:rPr>
              <a:t> </a:t>
            </a:r>
            <a:r>
              <a:rPr lang="en-GB" sz="2800" b="1" dirty="0">
                <a:solidFill>
                  <a:srgbClr val="FF0000"/>
                </a:solidFill>
              </a:rPr>
              <a:t>Supposedly better (more sophisticated and trainable), but heavier.</a:t>
            </a:r>
            <a:endParaRPr lang="en-SG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53160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3C14AEC-A196-4960-B829-69E5D6F03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ELMo</a:t>
            </a:r>
            <a:r>
              <a:rPr lang="en-US" dirty="0"/>
              <a:t> – Key takeaways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1B1EDAE-D2BC-4F4D-8753-99F4F59A24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 startAt="4"/>
            </a:pPr>
            <a:r>
              <a:rPr lang="en-US" dirty="0"/>
              <a:t>The top layer of </a:t>
            </a:r>
            <a:r>
              <a:rPr lang="en-US" dirty="0" err="1"/>
              <a:t>ELMo</a:t>
            </a:r>
            <a:r>
              <a:rPr lang="en-US" dirty="0"/>
              <a:t> will combine and transfer context from words to each other</a:t>
            </a:r>
            <a:br>
              <a:rPr lang="en-US" dirty="0"/>
            </a:br>
            <a:br>
              <a:rPr lang="en-US" dirty="0"/>
            </a:br>
            <a:r>
              <a:rPr lang="en-US" b="1" dirty="0"/>
              <a:t>What we want:</a:t>
            </a:r>
          </a:p>
          <a:p>
            <a:pPr lvl="1"/>
            <a:r>
              <a:rPr lang="en-US" dirty="0"/>
              <a:t>A process or function that will transform the first word embedding we produced from the character-level CNN,</a:t>
            </a:r>
          </a:p>
          <a:p>
            <a:pPr lvl="1"/>
            <a:r>
              <a:rPr lang="en-US" dirty="0"/>
              <a:t>Into a new word vector, which has transferred context from words with each other.</a:t>
            </a:r>
          </a:p>
          <a:p>
            <a:pPr marL="457200" lvl="1" indent="0">
              <a:buNone/>
            </a:pPr>
            <a:r>
              <a:rPr lang="en-US" sz="2800" b="1" dirty="0">
                <a:sym typeface="Wingdings" panose="05000000000000000000" pitchFamily="2" charset="2"/>
              </a:rPr>
              <a:t> </a:t>
            </a:r>
            <a:r>
              <a:rPr lang="en-US" sz="2800" b="1" dirty="0"/>
              <a:t>Use a bi-directional LSTM!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52BE942-B2B2-44AB-6D10-0B0CCAB733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1484" y="1523881"/>
            <a:ext cx="5645470" cy="46855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F9D453A-6A9C-D35E-3795-92EE19CE729E}"/>
                  </a:ext>
                </a:extLst>
              </p:cNvPr>
              <p:cNvSpPr txBox="1"/>
              <p:nvPr/>
            </p:nvSpPr>
            <p:spPr>
              <a:xfrm>
                <a:off x="6619631" y="1886411"/>
                <a:ext cx="711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F9D453A-6A9C-D35E-3795-92EE19CE72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9631" y="1886411"/>
                <a:ext cx="711200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2A9D482-E8C8-DDF6-7BBF-198C40EE8FFB}"/>
                  </a:ext>
                </a:extLst>
              </p:cNvPr>
              <p:cNvSpPr txBox="1"/>
              <p:nvPr/>
            </p:nvSpPr>
            <p:spPr>
              <a:xfrm>
                <a:off x="7755961" y="1886411"/>
                <a:ext cx="711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2A9D482-E8C8-DDF6-7BBF-198C40EE8F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5961" y="1886411"/>
                <a:ext cx="71120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4845B62-DDE6-81CD-BCA2-5F84FA9C1B32}"/>
                  </a:ext>
                </a:extLst>
              </p:cNvPr>
              <p:cNvSpPr txBox="1"/>
              <p:nvPr/>
            </p:nvSpPr>
            <p:spPr>
              <a:xfrm>
                <a:off x="8892291" y="1886411"/>
                <a:ext cx="711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4845B62-DDE6-81CD-BCA2-5F84FA9C1B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2291" y="1886411"/>
                <a:ext cx="71120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0EB9832-FB44-C0CD-4CC3-D8CA6E3F5AB4}"/>
                  </a:ext>
                </a:extLst>
              </p:cNvPr>
              <p:cNvSpPr txBox="1"/>
              <p:nvPr/>
            </p:nvSpPr>
            <p:spPr>
              <a:xfrm>
                <a:off x="10036437" y="1886411"/>
                <a:ext cx="711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0EB9832-FB44-C0CD-4CC3-D8CA6E3F5A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36437" y="1886411"/>
                <a:ext cx="711200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32EECAB-222D-1588-AF08-B5AE8E86BC18}"/>
                  </a:ext>
                </a:extLst>
              </p:cNvPr>
              <p:cNvSpPr txBox="1"/>
              <p:nvPr/>
            </p:nvSpPr>
            <p:spPr>
              <a:xfrm>
                <a:off x="11228349" y="1886411"/>
                <a:ext cx="711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32EECAB-222D-1588-AF08-B5AE8E86BC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28349" y="1886411"/>
                <a:ext cx="711200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79D5A0F-45CA-9185-A62A-08229C187F37}"/>
                  </a:ext>
                </a:extLst>
              </p:cNvPr>
              <p:cNvSpPr txBox="1"/>
              <p:nvPr/>
            </p:nvSpPr>
            <p:spPr>
              <a:xfrm>
                <a:off x="8952523" y="6453687"/>
                <a:ext cx="711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79D5A0F-45CA-9185-A62A-08229C187F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2523" y="6453687"/>
                <a:ext cx="711200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CD154946-6687-9EAD-E043-C41D7BAA4218}"/>
              </a:ext>
            </a:extLst>
          </p:cNvPr>
          <p:cNvSpPr/>
          <p:nvPr/>
        </p:nvSpPr>
        <p:spPr>
          <a:xfrm>
            <a:off x="8112369" y="2282092"/>
            <a:ext cx="1086339" cy="812803"/>
          </a:xfrm>
          <a:custGeom>
            <a:avLst/>
            <a:gdLst>
              <a:gd name="connsiteX0" fmla="*/ 0 w 1086339"/>
              <a:gd name="connsiteY0" fmla="*/ 0 h 812803"/>
              <a:gd name="connsiteX1" fmla="*/ 296985 w 1086339"/>
              <a:gd name="connsiteY1" fmla="*/ 812800 h 812803"/>
              <a:gd name="connsiteX2" fmla="*/ 1086339 w 1086339"/>
              <a:gd name="connsiteY2" fmla="*/ 7816 h 8128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86339" h="812803">
                <a:moveTo>
                  <a:pt x="0" y="0"/>
                </a:moveTo>
                <a:cubicBezTo>
                  <a:pt x="57964" y="405748"/>
                  <a:pt x="115929" y="811497"/>
                  <a:pt x="296985" y="812800"/>
                </a:cubicBezTo>
                <a:cubicBezTo>
                  <a:pt x="478041" y="814103"/>
                  <a:pt x="782190" y="410959"/>
                  <a:pt x="1086339" y="7816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B00F22ED-CF96-FF4F-87E9-3B375FE57813}"/>
              </a:ext>
            </a:extLst>
          </p:cNvPr>
          <p:cNvSpPr/>
          <p:nvPr/>
        </p:nvSpPr>
        <p:spPr>
          <a:xfrm>
            <a:off x="9448800" y="2274277"/>
            <a:ext cx="2117969" cy="922285"/>
          </a:xfrm>
          <a:custGeom>
            <a:avLst/>
            <a:gdLst>
              <a:gd name="connsiteX0" fmla="*/ 2117969 w 2117969"/>
              <a:gd name="connsiteY0" fmla="*/ 0 h 922285"/>
              <a:gd name="connsiteX1" fmla="*/ 1563077 w 2117969"/>
              <a:gd name="connsiteY1" fmla="*/ 922215 h 922285"/>
              <a:gd name="connsiteX2" fmla="*/ 0 w 2117969"/>
              <a:gd name="connsiteY2" fmla="*/ 39077 h 922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17969" h="922285">
                <a:moveTo>
                  <a:pt x="2117969" y="0"/>
                </a:moveTo>
                <a:cubicBezTo>
                  <a:pt x="2017020" y="457851"/>
                  <a:pt x="1916072" y="915702"/>
                  <a:pt x="1563077" y="922215"/>
                </a:cubicBezTo>
                <a:cubicBezTo>
                  <a:pt x="1210082" y="928728"/>
                  <a:pt x="605041" y="483902"/>
                  <a:pt x="0" y="39077"/>
                </a:cubicBezTo>
              </a:path>
            </a:pathLst>
          </a:custGeom>
          <a:noFill/>
          <a:ln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821B24F-DFB4-DE30-7660-D56A11572D60}"/>
              </a:ext>
            </a:extLst>
          </p:cNvPr>
          <p:cNvSpPr txBox="1"/>
          <p:nvPr/>
        </p:nvSpPr>
        <p:spPr>
          <a:xfrm>
            <a:off x="7916985" y="3149122"/>
            <a:ext cx="9753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accent1"/>
                </a:solidFill>
              </a:rPr>
              <a:t>Who’s eating?</a:t>
            </a:r>
            <a:endParaRPr lang="en-SG" dirty="0">
              <a:solidFill>
                <a:schemeClr val="accent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9E25B54-3B0C-84BC-8AE5-576C62D68D31}"/>
              </a:ext>
            </a:extLst>
          </p:cNvPr>
          <p:cNvSpPr txBox="1"/>
          <p:nvPr/>
        </p:nvSpPr>
        <p:spPr>
          <a:xfrm>
            <a:off x="10036437" y="3215096"/>
            <a:ext cx="19031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rgbClr val="00B050"/>
                </a:solidFill>
              </a:rPr>
              <a:t>What is being eaten?</a:t>
            </a:r>
            <a:endParaRPr lang="en-SG" dirty="0">
              <a:solidFill>
                <a:srgbClr val="00B050"/>
              </a:solidFill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CAF9E66-18E6-3C2D-C765-2A0A31469E8D}"/>
              </a:ext>
            </a:extLst>
          </p:cNvPr>
          <p:cNvCxnSpPr>
            <a:cxnSpLocks/>
          </p:cNvCxnSpPr>
          <p:nvPr/>
        </p:nvCxnSpPr>
        <p:spPr>
          <a:xfrm>
            <a:off x="9308123" y="2352431"/>
            <a:ext cx="0" cy="1375507"/>
          </a:xfrm>
          <a:prstGeom prst="straightConnector1">
            <a:avLst/>
          </a:prstGeom>
          <a:ln w="19050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B8B32CB6-7292-03A3-D6C6-4D39A15A3622}"/>
              </a:ext>
            </a:extLst>
          </p:cNvPr>
          <p:cNvSpPr txBox="1"/>
          <p:nvPr/>
        </p:nvSpPr>
        <p:spPr>
          <a:xfrm>
            <a:off x="8323386" y="3861427"/>
            <a:ext cx="23367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accent2"/>
                </a:solidFill>
              </a:rPr>
              <a:t>Original Representation of word “eats”</a:t>
            </a:r>
            <a:endParaRPr lang="en-SG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FD146568-78EE-6DD5-40BF-556E1AE481F2}"/>
                  </a:ext>
                </a:extLst>
              </p:cNvPr>
              <p:cNvSpPr/>
              <p:nvPr/>
            </p:nvSpPr>
            <p:spPr>
              <a:xfrm>
                <a:off x="6994769" y="5126892"/>
                <a:ext cx="4626708" cy="996651"/>
              </a:xfrm>
              <a:prstGeom prst="rect">
                <a:avLst/>
              </a:prstGeom>
              <a:noFill/>
              <a:ln w="2857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>
                    <a:solidFill>
                      <a:srgbClr val="7030A0"/>
                    </a:solidFill>
                  </a:rPr>
                  <a:t>Combine everything together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GB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GB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GB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GB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GB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GB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…, </m:t>
                          </m:r>
                          <m:sSub>
                            <m:sSubPr>
                              <m:ctrlPr>
                                <a:rPr lang="en-GB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SG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FD146568-78EE-6DD5-40BF-556E1AE481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4769" y="5126892"/>
                <a:ext cx="4626708" cy="99665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28575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Arrow: Down 26">
            <a:extLst>
              <a:ext uri="{FF2B5EF4-FFF2-40B4-BE49-F238E27FC236}">
                <a16:creationId xmlns:a16="http://schemas.microsoft.com/office/drawing/2014/main" id="{9759C6C3-1147-9ED6-9500-042777EEBF6E}"/>
              </a:ext>
            </a:extLst>
          </p:cNvPr>
          <p:cNvSpPr/>
          <p:nvPr/>
        </p:nvSpPr>
        <p:spPr>
          <a:xfrm>
            <a:off x="8729785" y="4853354"/>
            <a:ext cx="1101969" cy="390769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8" name="Arrow: Down 27">
            <a:extLst>
              <a:ext uri="{FF2B5EF4-FFF2-40B4-BE49-F238E27FC236}">
                <a16:creationId xmlns:a16="http://schemas.microsoft.com/office/drawing/2014/main" id="{B081F1A3-59A3-1419-625F-B87FFC029798}"/>
              </a:ext>
            </a:extLst>
          </p:cNvPr>
          <p:cNvSpPr/>
          <p:nvPr/>
        </p:nvSpPr>
        <p:spPr>
          <a:xfrm>
            <a:off x="8757138" y="6006312"/>
            <a:ext cx="1101969" cy="390769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87267029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E20E0-F833-4B27-AABD-FBE4DA375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ELMo</a:t>
            </a:r>
            <a:r>
              <a:rPr lang="en-US" dirty="0"/>
              <a:t> – Key takeaways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692E1E38-2085-423D-B105-8D4E8F16324B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pPr marL="514350" indent="-514350">
                  <a:buFont typeface="+mj-lt"/>
                  <a:buAutoNum type="arabicPeriod" startAt="4"/>
                </a:pPr>
                <a:r>
                  <a:rPr lang="en-US" b="1" dirty="0"/>
                  <a:t>Top layer of </a:t>
                </a:r>
                <a:r>
                  <a:rPr lang="en-US" b="1" dirty="0" err="1"/>
                  <a:t>ELMo</a:t>
                </a:r>
                <a:r>
                  <a:rPr lang="en-US" b="1" dirty="0"/>
                  <a:t>:</a:t>
                </a:r>
                <a:r>
                  <a:rPr lang="en-US" dirty="0"/>
                  <a:t> use a</a:t>
                </a:r>
                <a:br>
                  <a:rPr lang="en-US" dirty="0"/>
                </a:br>
                <a:r>
                  <a:rPr lang="en-US" b="1" dirty="0"/>
                  <a:t>bi-directional LSTM</a:t>
                </a:r>
                <a:r>
                  <a:rPr lang="en-US" dirty="0"/>
                  <a:t>, to propagate </a:t>
                </a:r>
                <a:r>
                  <a:rPr lang="en-US" b="1" dirty="0"/>
                  <a:t>some context using </a:t>
                </a:r>
                <a:r>
                  <a:rPr lang="en-US" dirty="0"/>
                  <a:t>for the word embeddings we had produced earlier.</a:t>
                </a:r>
                <a:br>
                  <a:rPr lang="en-US" dirty="0"/>
                </a:br>
                <a:br>
                  <a:rPr lang="en-US" dirty="0"/>
                </a:br>
                <a:r>
                  <a:rPr lang="en-US" dirty="0"/>
                  <a:t>Final word embedding will be stored in</a:t>
                </a:r>
                <a:r>
                  <a:rPr lang="en-US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⃖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acc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acc>
                      </m:e>
                    </m:d>
                  </m:oMath>
                </a14:m>
                <a:r>
                  <a:rPr lang="en-US" dirty="0"/>
                  <a:t>!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692E1E38-2085-423D-B105-8D4E8F16324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2058" r="-2118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72660635-A548-42C8-5814-34F67097CA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1484" y="1523881"/>
            <a:ext cx="5645470" cy="46855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869B7EF-8768-564C-1D31-1499C7EBDCAC}"/>
                  </a:ext>
                </a:extLst>
              </p:cNvPr>
              <p:cNvSpPr txBox="1"/>
              <p:nvPr/>
            </p:nvSpPr>
            <p:spPr>
              <a:xfrm>
                <a:off x="6619631" y="1886411"/>
                <a:ext cx="711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869B7EF-8768-564C-1D31-1499C7EBDC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9631" y="1886411"/>
                <a:ext cx="71120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A0F189E-07F4-4897-6E79-A1751D8C66A5}"/>
                  </a:ext>
                </a:extLst>
              </p:cNvPr>
              <p:cNvSpPr txBox="1"/>
              <p:nvPr/>
            </p:nvSpPr>
            <p:spPr>
              <a:xfrm>
                <a:off x="7755961" y="1886411"/>
                <a:ext cx="711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A0F189E-07F4-4897-6E79-A1751D8C66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5961" y="1886411"/>
                <a:ext cx="71120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60F9EA4-D765-4E8B-408C-16955C818F7F}"/>
                  </a:ext>
                </a:extLst>
              </p:cNvPr>
              <p:cNvSpPr txBox="1"/>
              <p:nvPr/>
            </p:nvSpPr>
            <p:spPr>
              <a:xfrm>
                <a:off x="8892291" y="1886411"/>
                <a:ext cx="711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60F9EA4-D765-4E8B-408C-16955C818F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2291" y="1886411"/>
                <a:ext cx="711200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6BBA858-EC44-47DC-2952-B51B8FE55CF3}"/>
                  </a:ext>
                </a:extLst>
              </p:cNvPr>
              <p:cNvSpPr txBox="1"/>
              <p:nvPr/>
            </p:nvSpPr>
            <p:spPr>
              <a:xfrm>
                <a:off x="10036437" y="1886411"/>
                <a:ext cx="711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6BBA858-EC44-47DC-2952-B51B8FE55C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36437" y="1886411"/>
                <a:ext cx="711200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97156C2-63DD-7339-634D-49C32FCC9C61}"/>
                  </a:ext>
                </a:extLst>
              </p:cNvPr>
              <p:cNvSpPr txBox="1"/>
              <p:nvPr/>
            </p:nvSpPr>
            <p:spPr>
              <a:xfrm>
                <a:off x="11228349" y="1886411"/>
                <a:ext cx="711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97156C2-63DD-7339-634D-49C32FCC9C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28349" y="1886411"/>
                <a:ext cx="711200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7F9D70F-839F-BEF7-E142-A5E0D653A4DC}"/>
                  </a:ext>
                </a:extLst>
              </p:cNvPr>
              <p:cNvSpPr txBox="1"/>
              <p:nvPr/>
            </p:nvSpPr>
            <p:spPr>
              <a:xfrm>
                <a:off x="8952523" y="6453687"/>
                <a:ext cx="711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7F9D70F-839F-BEF7-E142-A5E0D653A4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2523" y="6453687"/>
                <a:ext cx="711200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2871B89F-9661-E7BE-6671-307482615D3C}"/>
              </a:ext>
            </a:extLst>
          </p:cNvPr>
          <p:cNvSpPr/>
          <p:nvPr/>
        </p:nvSpPr>
        <p:spPr>
          <a:xfrm>
            <a:off x="8112369" y="2282092"/>
            <a:ext cx="1086339" cy="812803"/>
          </a:xfrm>
          <a:custGeom>
            <a:avLst/>
            <a:gdLst>
              <a:gd name="connsiteX0" fmla="*/ 0 w 1086339"/>
              <a:gd name="connsiteY0" fmla="*/ 0 h 812803"/>
              <a:gd name="connsiteX1" fmla="*/ 296985 w 1086339"/>
              <a:gd name="connsiteY1" fmla="*/ 812800 h 812803"/>
              <a:gd name="connsiteX2" fmla="*/ 1086339 w 1086339"/>
              <a:gd name="connsiteY2" fmla="*/ 7816 h 8128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86339" h="812803">
                <a:moveTo>
                  <a:pt x="0" y="0"/>
                </a:moveTo>
                <a:cubicBezTo>
                  <a:pt x="57964" y="405748"/>
                  <a:pt x="115929" y="811497"/>
                  <a:pt x="296985" y="812800"/>
                </a:cubicBezTo>
                <a:cubicBezTo>
                  <a:pt x="478041" y="814103"/>
                  <a:pt x="782190" y="410959"/>
                  <a:pt x="1086339" y="7816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A819E8AC-9796-35DF-41D5-29D910BAED64}"/>
              </a:ext>
            </a:extLst>
          </p:cNvPr>
          <p:cNvSpPr/>
          <p:nvPr/>
        </p:nvSpPr>
        <p:spPr>
          <a:xfrm>
            <a:off x="9448800" y="2274277"/>
            <a:ext cx="2117969" cy="922285"/>
          </a:xfrm>
          <a:custGeom>
            <a:avLst/>
            <a:gdLst>
              <a:gd name="connsiteX0" fmla="*/ 2117969 w 2117969"/>
              <a:gd name="connsiteY0" fmla="*/ 0 h 922285"/>
              <a:gd name="connsiteX1" fmla="*/ 1563077 w 2117969"/>
              <a:gd name="connsiteY1" fmla="*/ 922215 h 922285"/>
              <a:gd name="connsiteX2" fmla="*/ 0 w 2117969"/>
              <a:gd name="connsiteY2" fmla="*/ 39077 h 922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17969" h="922285">
                <a:moveTo>
                  <a:pt x="2117969" y="0"/>
                </a:moveTo>
                <a:cubicBezTo>
                  <a:pt x="2017020" y="457851"/>
                  <a:pt x="1916072" y="915702"/>
                  <a:pt x="1563077" y="922215"/>
                </a:cubicBezTo>
                <a:cubicBezTo>
                  <a:pt x="1210082" y="928728"/>
                  <a:pt x="605041" y="483902"/>
                  <a:pt x="0" y="39077"/>
                </a:cubicBezTo>
              </a:path>
            </a:pathLst>
          </a:custGeom>
          <a:noFill/>
          <a:ln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C6066DE-55EC-A0FB-40B6-A505EC487829}"/>
              </a:ext>
            </a:extLst>
          </p:cNvPr>
          <p:cNvSpPr txBox="1"/>
          <p:nvPr/>
        </p:nvSpPr>
        <p:spPr>
          <a:xfrm>
            <a:off x="7916985" y="3149122"/>
            <a:ext cx="9753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accent1"/>
                </a:solidFill>
              </a:rPr>
              <a:t>Who’s eating?</a:t>
            </a:r>
            <a:endParaRPr lang="en-SG" dirty="0">
              <a:solidFill>
                <a:schemeClr val="accent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F947BF8-8E8F-81E0-E655-EB263F7F3F73}"/>
              </a:ext>
            </a:extLst>
          </p:cNvPr>
          <p:cNvSpPr txBox="1"/>
          <p:nvPr/>
        </p:nvSpPr>
        <p:spPr>
          <a:xfrm>
            <a:off x="10036437" y="3215096"/>
            <a:ext cx="19031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rgbClr val="00B050"/>
                </a:solidFill>
              </a:rPr>
              <a:t>What is being eaten?</a:t>
            </a:r>
            <a:endParaRPr lang="en-SG" dirty="0">
              <a:solidFill>
                <a:srgbClr val="00B050"/>
              </a:solidFill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F8F74DB-94BE-7AF3-ED8B-0EC9064FF2F8}"/>
              </a:ext>
            </a:extLst>
          </p:cNvPr>
          <p:cNvCxnSpPr>
            <a:cxnSpLocks/>
          </p:cNvCxnSpPr>
          <p:nvPr/>
        </p:nvCxnSpPr>
        <p:spPr>
          <a:xfrm>
            <a:off x="9308123" y="2352431"/>
            <a:ext cx="0" cy="1375507"/>
          </a:xfrm>
          <a:prstGeom prst="straightConnector1">
            <a:avLst/>
          </a:prstGeom>
          <a:ln w="19050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D96FA3B2-D18F-F3D0-F8DF-FFFF76033EE8}"/>
              </a:ext>
            </a:extLst>
          </p:cNvPr>
          <p:cNvSpPr txBox="1"/>
          <p:nvPr/>
        </p:nvSpPr>
        <p:spPr>
          <a:xfrm>
            <a:off x="8323386" y="3861427"/>
            <a:ext cx="23367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accent2"/>
                </a:solidFill>
              </a:rPr>
              <a:t>Original Representation of word “eats”</a:t>
            </a:r>
            <a:endParaRPr lang="en-SG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0A6E4596-6A2B-A44C-BB59-2A63403A25C2}"/>
                  </a:ext>
                </a:extLst>
              </p:cNvPr>
              <p:cNvSpPr/>
              <p:nvPr/>
            </p:nvSpPr>
            <p:spPr>
              <a:xfrm>
                <a:off x="6994769" y="5126892"/>
                <a:ext cx="4626708" cy="996651"/>
              </a:xfrm>
              <a:prstGeom prst="rect">
                <a:avLst/>
              </a:prstGeom>
              <a:noFill/>
              <a:ln w="2857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>
                    <a:solidFill>
                      <a:srgbClr val="7030A0"/>
                    </a:solidFill>
                  </a:rPr>
                  <a:t>Combine everything together – </a:t>
                </a:r>
                <a:r>
                  <a:rPr lang="en-GB" b="1" dirty="0" err="1">
                    <a:solidFill>
                      <a:srgbClr val="7030A0"/>
                    </a:solidFill>
                  </a:rPr>
                  <a:t>BiLSTM</a:t>
                </a:r>
                <a:r>
                  <a:rPr lang="en-GB" b="1" dirty="0">
                    <a:solidFill>
                      <a:srgbClr val="7030A0"/>
                    </a:solidFill>
                  </a:rPr>
                  <a:t>!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GB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GB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GB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GB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GB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GB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…, </m:t>
                          </m:r>
                          <m:sSub>
                            <m:sSubPr>
                              <m:ctrlPr>
                                <a:rPr lang="en-GB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SG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0A6E4596-6A2B-A44C-BB59-2A63403A25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4769" y="5126892"/>
                <a:ext cx="4626708" cy="99665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28575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Arrow: Down 19">
            <a:extLst>
              <a:ext uri="{FF2B5EF4-FFF2-40B4-BE49-F238E27FC236}">
                <a16:creationId xmlns:a16="http://schemas.microsoft.com/office/drawing/2014/main" id="{5EA98F34-855C-479D-CFAC-C1B981DAC533}"/>
              </a:ext>
            </a:extLst>
          </p:cNvPr>
          <p:cNvSpPr/>
          <p:nvPr/>
        </p:nvSpPr>
        <p:spPr>
          <a:xfrm>
            <a:off x="8729785" y="4853354"/>
            <a:ext cx="1101969" cy="390769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1" name="Arrow: Down 20">
            <a:extLst>
              <a:ext uri="{FF2B5EF4-FFF2-40B4-BE49-F238E27FC236}">
                <a16:creationId xmlns:a16="http://schemas.microsoft.com/office/drawing/2014/main" id="{F85E473D-071D-8A0B-6986-CB3E95A4C711}"/>
              </a:ext>
            </a:extLst>
          </p:cNvPr>
          <p:cNvSpPr/>
          <p:nvPr/>
        </p:nvSpPr>
        <p:spPr>
          <a:xfrm>
            <a:off x="8757138" y="6006312"/>
            <a:ext cx="1101969" cy="390769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79867817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E20E0-F833-4B27-AABD-FBE4DA375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ELMo</a:t>
            </a:r>
            <a:r>
              <a:rPr lang="en-US" dirty="0"/>
              <a:t> – Key takeaways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692E1E38-2085-423D-B105-8D4E8F16324B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pPr marL="514350" indent="-514350">
                  <a:buFont typeface="+mj-lt"/>
                  <a:buAutoNum type="arabicPeriod" startAt="4"/>
                </a:pPr>
                <a:r>
                  <a:rPr lang="en-US" b="1" dirty="0"/>
                  <a:t>Top layer of </a:t>
                </a:r>
                <a:r>
                  <a:rPr lang="en-US" b="1" dirty="0" err="1"/>
                  <a:t>ELMo</a:t>
                </a:r>
                <a:r>
                  <a:rPr lang="en-US" b="1" dirty="0"/>
                  <a:t>:</a:t>
                </a:r>
                <a:r>
                  <a:rPr lang="en-US" dirty="0"/>
                  <a:t> use a </a:t>
                </a:r>
                <a:br>
                  <a:rPr lang="en-US" dirty="0"/>
                </a:br>
                <a:r>
                  <a:rPr lang="en-US" b="1" dirty="0"/>
                  <a:t>bi-directional LSTM</a:t>
                </a:r>
                <a:r>
                  <a:rPr lang="en-US" dirty="0"/>
                  <a:t>, to propagate </a:t>
                </a:r>
                <a:r>
                  <a:rPr lang="en-US" b="1" dirty="0"/>
                  <a:t>some context using </a:t>
                </a:r>
                <a:r>
                  <a:rPr lang="en-US" dirty="0"/>
                  <a:t>for the word embeddings we had produced earlier.</a:t>
                </a:r>
                <a:br>
                  <a:rPr lang="en-US" dirty="0"/>
                </a:br>
                <a:br>
                  <a:rPr lang="en-US" dirty="0"/>
                </a:br>
                <a:r>
                  <a:rPr lang="en-US" dirty="0"/>
                  <a:t>Final word embedding will be stored in</a:t>
                </a:r>
                <a:r>
                  <a:rPr lang="en-US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⃖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acc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acc>
                      </m:e>
                    </m:d>
                  </m:oMath>
                </a14:m>
                <a:r>
                  <a:rPr lang="en-US" dirty="0"/>
                  <a:t>!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692E1E38-2085-423D-B105-8D4E8F16324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2058" r="-2118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5BE17D93-FCD7-7871-6125-36B56FD545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0996" y="89072"/>
            <a:ext cx="5620666" cy="6679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41441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E20E0-F833-4B27-AABD-FBE4DA375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ELMo</a:t>
            </a:r>
            <a:r>
              <a:rPr lang="en-US" dirty="0"/>
              <a:t> – Key takeaways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2E1E38-2085-423D-B105-8D4E8F16324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 startAt="5"/>
            </a:pPr>
            <a:r>
              <a:rPr lang="en-US" dirty="0"/>
              <a:t>So far, we could connect both models and they technically would work just fine…</a:t>
            </a:r>
            <a:endParaRPr lang="en-US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0132A5-E96A-EE6D-D742-F71FECBB6F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415" b="19565"/>
          <a:stretch/>
        </p:blipFill>
        <p:spPr>
          <a:xfrm rot="16200000">
            <a:off x="8863966" y="4021864"/>
            <a:ext cx="743729" cy="42359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3805F90-431A-0FC7-52EE-8440ADDC26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8030688" y="4056162"/>
            <a:ext cx="555147" cy="106839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D53DCD2-1EB1-454D-E8D6-3A21B4020927}"/>
                  </a:ext>
                </a:extLst>
              </p:cNvPr>
              <p:cNvSpPr txBox="1"/>
              <p:nvPr/>
            </p:nvSpPr>
            <p:spPr>
              <a:xfrm>
                <a:off x="7292142" y="3224026"/>
                <a:ext cx="2191774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GB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SG" dirty="0"/>
                  <a:t>= First embedding for word “Never” in sentence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D53DCD2-1EB1-454D-E8D6-3A21B40209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2142" y="3224026"/>
                <a:ext cx="2191774" cy="1200329"/>
              </a:xfrm>
              <a:prstGeom prst="rect">
                <a:avLst/>
              </a:prstGeom>
              <a:blipFill>
                <a:blip r:embed="rId4"/>
                <a:stretch>
                  <a:fillRect l="-2222" r="-1667" b="-710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C4184B91-8854-7896-87D0-4B682F1965FC}"/>
              </a:ext>
            </a:extLst>
          </p:cNvPr>
          <p:cNvSpPr txBox="1"/>
          <p:nvPr/>
        </p:nvSpPr>
        <p:spPr>
          <a:xfrm>
            <a:off x="8494166" y="6434317"/>
            <a:ext cx="857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E</a:t>
            </a:r>
            <a:endParaRPr lang="en-SG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5585823-DB08-1C01-92E6-5324301888B0}"/>
              </a:ext>
            </a:extLst>
          </p:cNvPr>
          <p:cNvSpPr txBox="1"/>
          <p:nvPr/>
        </p:nvSpPr>
        <p:spPr>
          <a:xfrm>
            <a:off x="7375857" y="6429281"/>
            <a:ext cx="796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</a:t>
            </a:r>
            <a:endParaRPr lang="en-SG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37EE29-6BCF-19E4-FAD0-B3E9D91CC50B}"/>
              </a:ext>
            </a:extLst>
          </p:cNvPr>
          <p:cNvSpPr txBox="1"/>
          <p:nvPr/>
        </p:nvSpPr>
        <p:spPr>
          <a:xfrm>
            <a:off x="9571273" y="6444911"/>
            <a:ext cx="796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V</a:t>
            </a:r>
            <a:endParaRPr lang="en-SG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CFBB921-7D60-3752-3797-B3AF79C103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415" t="68192" r="26975" b="19565"/>
          <a:stretch/>
        </p:blipFill>
        <p:spPr>
          <a:xfrm rot="16200000">
            <a:off x="9621636" y="4265107"/>
            <a:ext cx="369331" cy="64477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2E65E9CD-7AF2-8E35-A205-30F9DC28A1E4}"/>
              </a:ext>
            </a:extLst>
          </p:cNvPr>
          <p:cNvSpPr/>
          <p:nvPr/>
        </p:nvSpPr>
        <p:spPr>
          <a:xfrm>
            <a:off x="7041662" y="5073579"/>
            <a:ext cx="5017476" cy="645181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7030A0"/>
                </a:solidFill>
              </a:rPr>
              <a:t>Character-level CNNs</a:t>
            </a:r>
            <a:endParaRPr lang="en-SG" dirty="0">
              <a:solidFill>
                <a:srgbClr val="7030A0"/>
              </a:solidFill>
            </a:endParaRPr>
          </a:p>
        </p:txBody>
      </p:sp>
      <p:sp>
        <p:nvSpPr>
          <p:cNvPr id="14" name="Arrow: Up 13">
            <a:extLst>
              <a:ext uri="{FF2B5EF4-FFF2-40B4-BE49-F238E27FC236}">
                <a16:creationId xmlns:a16="http://schemas.microsoft.com/office/drawing/2014/main" id="{56075B45-C598-538E-4660-8F926B032FBF}"/>
              </a:ext>
            </a:extLst>
          </p:cNvPr>
          <p:cNvSpPr/>
          <p:nvPr/>
        </p:nvSpPr>
        <p:spPr>
          <a:xfrm>
            <a:off x="9159631" y="5548925"/>
            <a:ext cx="969056" cy="289169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5" name="Arrow: Up 14">
            <a:extLst>
              <a:ext uri="{FF2B5EF4-FFF2-40B4-BE49-F238E27FC236}">
                <a16:creationId xmlns:a16="http://schemas.microsoft.com/office/drawing/2014/main" id="{E105CA80-F662-60C3-9E66-A0C4BF8644C3}"/>
              </a:ext>
            </a:extLst>
          </p:cNvPr>
          <p:cNvSpPr/>
          <p:nvPr/>
        </p:nvSpPr>
        <p:spPr>
          <a:xfrm>
            <a:off x="9159631" y="4898767"/>
            <a:ext cx="969056" cy="289169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1CDCAEA-AB85-735C-96A5-8A0A818A10E4}"/>
              </a:ext>
            </a:extLst>
          </p:cNvPr>
          <p:cNvSpPr/>
          <p:nvPr/>
        </p:nvSpPr>
        <p:spPr>
          <a:xfrm>
            <a:off x="7041662" y="1460952"/>
            <a:ext cx="5017476" cy="645181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accent2"/>
                </a:solidFill>
              </a:rPr>
              <a:t>Context Propagation with Bi-LSTM</a:t>
            </a:r>
            <a:endParaRPr lang="en-SG" dirty="0">
              <a:solidFill>
                <a:schemeClr val="accent2"/>
              </a:solidFill>
            </a:endParaRPr>
          </a:p>
        </p:txBody>
      </p:sp>
      <p:sp>
        <p:nvSpPr>
          <p:cNvPr id="17" name="Arrow: Up 16">
            <a:extLst>
              <a:ext uri="{FF2B5EF4-FFF2-40B4-BE49-F238E27FC236}">
                <a16:creationId xmlns:a16="http://schemas.microsoft.com/office/drawing/2014/main" id="{FCA22F86-6A1E-222F-B983-A98385C94F82}"/>
              </a:ext>
            </a:extLst>
          </p:cNvPr>
          <p:cNvSpPr/>
          <p:nvPr/>
        </p:nvSpPr>
        <p:spPr>
          <a:xfrm>
            <a:off x="9159631" y="1916894"/>
            <a:ext cx="969056" cy="289169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8" name="Arrow: Up 17">
            <a:extLst>
              <a:ext uri="{FF2B5EF4-FFF2-40B4-BE49-F238E27FC236}">
                <a16:creationId xmlns:a16="http://schemas.microsoft.com/office/drawing/2014/main" id="{37D307DD-49D7-5F12-DAA2-CCD11A2E7E84}"/>
              </a:ext>
            </a:extLst>
          </p:cNvPr>
          <p:cNvSpPr/>
          <p:nvPr/>
        </p:nvSpPr>
        <p:spPr>
          <a:xfrm>
            <a:off x="9159631" y="1266736"/>
            <a:ext cx="969056" cy="289169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FA6E0AF-712D-450D-D6CE-CCE67B63B1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7780208" y="600879"/>
            <a:ext cx="555147" cy="106839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C66E1A3-1294-8AE8-F515-92C360CE7440}"/>
                  </a:ext>
                </a:extLst>
              </p:cNvPr>
              <p:cNvSpPr txBox="1"/>
              <p:nvPr/>
            </p:nvSpPr>
            <p:spPr>
              <a:xfrm>
                <a:off x="7041662" y="-231257"/>
                <a:ext cx="2191774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GB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SG" dirty="0"/>
                  <a:t>= Final embedding for word “Never” in sentence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C66E1A3-1294-8AE8-F515-92C360CE74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1662" y="-231257"/>
                <a:ext cx="2191774" cy="1200329"/>
              </a:xfrm>
              <a:prstGeom prst="rect">
                <a:avLst/>
              </a:prstGeom>
              <a:blipFill>
                <a:blip r:embed="rId5"/>
                <a:stretch>
                  <a:fillRect l="-2222" r="-4167" b="-710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Picture 21">
            <a:extLst>
              <a:ext uri="{FF2B5EF4-FFF2-40B4-BE49-F238E27FC236}">
                <a16:creationId xmlns:a16="http://schemas.microsoft.com/office/drawing/2014/main" id="{1E3E0137-CAD9-D4A1-0005-64D9128750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415" t="68192" r="26975" b="19565"/>
          <a:stretch/>
        </p:blipFill>
        <p:spPr>
          <a:xfrm rot="16200000">
            <a:off x="9371156" y="809824"/>
            <a:ext cx="369331" cy="64477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904896D-B8E3-F0E9-222A-F36BEA90A7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0816339" y="598010"/>
            <a:ext cx="555147" cy="106839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B854F02-429B-5380-9A46-8E21274A1A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0865780" y="4056162"/>
            <a:ext cx="555147" cy="1068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3027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C837A11-5728-40C8-8D74-3071558214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SkipGram</a:t>
            </a:r>
            <a:r>
              <a:rPr lang="en-US" dirty="0"/>
              <a:t> (SG)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BFA06BBE-EFF2-42F9-9B38-6A07931BEE5C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Definition (</a:t>
                </a:r>
                <a:r>
                  <a:rPr lang="en-US" b="1" dirty="0" err="1">
                    <a:solidFill>
                      <a:srgbClr val="00B050"/>
                    </a:solidFill>
                  </a:rPr>
                  <a:t>SkipGram</a:t>
                </a:r>
                <a:r>
                  <a:rPr lang="en-US" b="1" dirty="0"/>
                  <a:t>):</a:t>
                </a:r>
              </a:p>
              <a:p>
                <a:pPr marL="0" indent="0">
                  <a:buNone/>
                </a:pPr>
                <a:r>
                  <a:rPr lang="en-US" dirty="0"/>
                  <a:t>Another interesting learning task one could use to train an embedding, would consist of using a single work and attempt to predict some possible surrounding words. In other words, take a middle word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, and try to predict the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surrounding words.</a:t>
                </a:r>
              </a:p>
              <a:p>
                <a:pPr marL="0" indent="0">
                  <a:buNone/>
                </a:pPr>
                <a:r>
                  <a:rPr lang="en-US" dirty="0"/>
                  <a:t>This is what </a:t>
                </a:r>
                <a:r>
                  <a:rPr lang="en-US" b="1" dirty="0" err="1">
                    <a:solidFill>
                      <a:srgbClr val="00B050"/>
                    </a:solidFill>
                  </a:rPr>
                  <a:t>SkipGram</a:t>
                </a:r>
                <a:r>
                  <a:rPr lang="en-US" dirty="0"/>
                  <a:t> attempts to reproduce.</a:t>
                </a:r>
                <a:endParaRPr lang="en-GB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BFA06BBE-EFF2-42F9-9B38-6A07931BEE5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3"/>
                <a:stretch>
                  <a:fillRect l="-2471" t="-1937" r="-364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7" name="Picture 46">
            <a:extLst>
              <a:ext uri="{FF2B5EF4-FFF2-40B4-BE49-F238E27FC236}">
                <a16:creationId xmlns:a16="http://schemas.microsoft.com/office/drawing/2014/main" id="{C8C625BC-B6D1-EDC4-B4E1-A989A0B016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522415"/>
            <a:ext cx="6096000" cy="3313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35851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E20E0-F833-4B27-AABD-FBE4DA375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ELMo</a:t>
            </a:r>
            <a:r>
              <a:rPr lang="en-US" dirty="0"/>
              <a:t> – Key takeaways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2E1E38-2085-423D-B105-8D4E8F16324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 startAt="5"/>
            </a:pPr>
            <a:r>
              <a:rPr lang="en-US" dirty="0"/>
              <a:t>So far, we could connect both models and they technically would work just fine…</a:t>
            </a:r>
            <a:br>
              <a:rPr lang="en-US" dirty="0"/>
            </a:br>
            <a:br>
              <a:rPr lang="en-US" b="1" dirty="0"/>
            </a:br>
            <a:r>
              <a:rPr lang="en-US" b="1" dirty="0"/>
              <a:t>In practice, however, we like to add a few extra Linear layers in the middle to allow for a smoother transition.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0132A5-E96A-EE6D-D742-F71FECBB6F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415" b="19565"/>
          <a:stretch/>
        </p:blipFill>
        <p:spPr>
          <a:xfrm rot="16200000">
            <a:off x="8863966" y="4021864"/>
            <a:ext cx="743729" cy="42359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3805F90-431A-0FC7-52EE-8440ADDC26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8030688" y="4056162"/>
            <a:ext cx="555147" cy="106839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D53DCD2-1EB1-454D-E8D6-3A21B4020927}"/>
                  </a:ext>
                </a:extLst>
              </p:cNvPr>
              <p:cNvSpPr txBox="1"/>
              <p:nvPr/>
            </p:nvSpPr>
            <p:spPr>
              <a:xfrm>
                <a:off x="7292142" y="3224026"/>
                <a:ext cx="2191774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GB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SG" dirty="0"/>
                  <a:t>= First embedding for word “Never” in sentence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D53DCD2-1EB1-454D-E8D6-3A21B40209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2142" y="3224026"/>
                <a:ext cx="2191774" cy="1200329"/>
              </a:xfrm>
              <a:prstGeom prst="rect">
                <a:avLst/>
              </a:prstGeom>
              <a:blipFill>
                <a:blip r:embed="rId4"/>
                <a:stretch>
                  <a:fillRect l="-2222" r="-1667" b="-710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C4184B91-8854-7896-87D0-4B682F1965FC}"/>
              </a:ext>
            </a:extLst>
          </p:cNvPr>
          <p:cNvSpPr txBox="1"/>
          <p:nvPr/>
        </p:nvSpPr>
        <p:spPr>
          <a:xfrm>
            <a:off x="8494166" y="6434317"/>
            <a:ext cx="857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E</a:t>
            </a:r>
            <a:endParaRPr lang="en-SG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5585823-DB08-1C01-92E6-5324301888B0}"/>
              </a:ext>
            </a:extLst>
          </p:cNvPr>
          <p:cNvSpPr txBox="1"/>
          <p:nvPr/>
        </p:nvSpPr>
        <p:spPr>
          <a:xfrm>
            <a:off x="7375857" y="6429281"/>
            <a:ext cx="796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</a:t>
            </a:r>
            <a:endParaRPr lang="en-SG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37EE29-6BCF-19E4-FAD0-B3E9D91CC50B}"/>
              </a:ext>
            </a:extLst>
          </p:cNvPr>
          <p:cNvSpPr txBox="1"/>
          <p:nvPr/>
        </p:nvSpPr>
        <p:spPr>
          <a:xfrm>
            <a:off x="9571273" y="6444911"/>
            <a:ext cx="796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V</a:t>
            </a:r>
            <a:endParaRPr lang="en-SG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CFBB921-7D60-3752-3797-B3AF79C103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415" t="68192" r="26975" b="19565"/>
          <a:stretch/>
        </p:blipFill>
        <p:spPr>
          <a:xfrm rot="16200000">
            <a:off x="9621636" y="4265107"/>
            <a:ext cx="369331" cy="64477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2E65E9CD-7AF2-8E35-A205-30F9DC28A1E4}"/>
              </a:ext>
            </a:extLst>
          </p:cNvPr>
          <p:cNvSpPr/>
          <p:nvPr/>
        </p:nvSpPr>
        <p:spPr>
          <a:xfrm>
            <a:off x="7041662" y="5073579"/>
            <a:ext cx="5017476" cy="645181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7030A0"/>
                </a:solidFill>
              </a:rPr>
              <a:t>Character-level CNNs</a:t>
            </a:r>
            <a:endParaRPr lang="en-SG" dirty="0">
              <a:solidFill>
                <a:srgbClr val="7030A0"/>
              </a:solidFill>
            </a:endParaRPr>
          </a:p>
        </p:txBody>
      </p:sp>
      <p:sp>
        <p:nvSpPr>
          <p:cNvPr id="14" name="Arrow: Up 13">
            <a:extLst>
              <a:ext uri="{FF2B5EF4-FFF2-40B4-BE49-F238E27FC236}">
                <a16:creationId xmlns:a16="http://schemas.microsoft.com/office/drawing/2014/main" id="{56075B45-C598-538E-4660-8F926B032FBF}"/>
              </a:ext>
            </a:extLst>
          </p:cNvPr>
          <p:cNvSpPr/>
          <p:nvPr/>
        </p:nvSpPr>
        <p:spPr>
          <a:xfrm>
            <a:off x="9159631" y="5548925"/>
            <a:ext cx="969056" cy="289169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5" name="Arrow: Up 14">
            <a:extLst>
              <a:ext uri="{FF2B5EF4-FFF2-40B4-BE49-F238E27FC236}">
                <a16:creationId xmlns:a16="http://schemas.microsoft.com/office/drawing/2014/main" id="{E105CA80-F662-60C3-9E66-A0C4BF8644C3}"/>
              </a:ext>
            </a:extLst>
          </p:cNvPr>
          <p:cNvSpPr/>
          <p:nvPr/>
        </p:nvSpPr>
        <p:spPr>
          <a:xfrm>
            <a:off x="9159631" y="4898767"/>
            <a:ext cx="969056" cy="289169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1CDCAEA-AB85-735C-96A5-8A0A818A10E4}"/>
              </a:ext>
            </a:extLst>
          </p:cNvPr>
          <p:cNvSpPr/>
          <p:nvPr/>
        </p:nvSpPr>
        <p:spPr>
          <a:xfrm>
            <a:off x="7041662" y="1460952"/>
            <a:ext cx="5017476" cy="645181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accent2"/>
                </a:solidFill>
              </a:rPr>
              <a:t>Context Propagation with Bi-LSTM</a:t>
            </a:r>
            <a:endParaRPr lang="en-SG" dirty="0">
              <a:solidFill>
                <a:schemeClr val="accent2"/>
              </a:solidFill>
            </a:endParaRPr>
          </a:p>
        </p:txBody>
      </p:sp>
      <p:sp>
        <p:nvSpPr>
          <p:cNvPr id="18" name="Arrow: Up 17">
            <a:extLst>
              <a:ext uri="{FF2B5EF4-FFF2-40B4-BE49-F238E27FC236}">
                <a16:creationId xmlns:a16="http://schemas.microsoft.com/office/drawing/2014/main" id="{37D307DD-49D7-5F12-DAA2-CCD11A2E7E84}"/>
              </a:ext>
            </a:extLst>
          </p:cNvPr>
          <p:cNvSpPr/>
          <p:nvPr/>
        </p:nvSpPr>
        <p:spPr>
          <a:xfrm>
            <a:off x="9159631" y="1266736"/>
            <a:ext cx="969056" cy="289169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FA6E0AF-712D-450D-D6CE-CCE67B63B1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7780208" y="600879"/>
            <a:ext cx="555147" cy="106839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C66E1A3-1294-8AE8-F515-92C360CE7440}"/>
                  </a:ext>
                </a:extLst>
              </p:cNvPr>
              <p:cNvSpPr txBox="1"/>
              <p:nvPr/>
            </p:nvSpPr>
            <p:spPr>
              <a:xfrm>
                <a:off x="7041662" y="-231257"/>
                <a:ext cx="2191774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GB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SG" dirty="0"/>
                  <a:t>= Final embedding for word “Never” in sentence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C66E1A3-1294-8AE8-F515-92C360CE74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1662" y="-231257"/>
                <a:ext cx="2191774" cy="1200329"/>
              </a:xfrm>
              <a:prstGeom prst="rect">
                <a:avLst/>
              </a:prstGeom>
              <a:blipFill>
                <a:blip r:embed="rId5"/>
                <a:stretch>
                  <a:fillRect l="-2222" r="-4167" b="-710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Picture 21">
            <a:extLst>
              <a:ext uri="{FF2B5EF4-FFF2-40B4-BE49-F238E27FC236}">
                <a16:creationId xmlns:a16="http://schemas.microsoft.com/office/drawing/2014/main" id="{1E3E0137-CAD9-D4A1-0005-64D9128750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415" t="68192" r="26975" b="19565"/>
          <a:stretch/>
        </p:blipFill>
        <p:spPr>
          <a:xfrm rot="16200000">
            <a:off x="9371156" y="809824"/>
            <a:ext cx="369331" cy="64477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904896D-B8E3-F0E9-222A-F36BEA90A7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0816339" y="598010"/>
            <a:ext cx="555147" cy="106839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B854F02-429B-5380-9A46-8E21274A1A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0865780" y="4056162"/>
            <a:ext cx="555147" cy="106839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4E7528E-C165-F2B5-03D7-F65273950E98}"/>
              </a:ext>
            </a:extLst>
          </p:cNvPr>
          <p:cNvSpPr/>
          <p:nvPr/>
        </p:nvSpPr>
        <p:spPr>
          <a:xfrm>
            <a:off x="7041662" y="2144061"/>
            <a:ext cx="5017476" cy="645181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00B050"/>
                </a:solidFill>
              </a:rPr>
              <a:t>Some </a:t>
            </a:r>
            <a:r>
              <a:rPr lang="en-GB" dirty="0" err="1">
                <a:solidFill>
                  <a:srgbClr val="00B050"/>
                </a:solidFill>
              </a:rPr>
              <a:t>FeedForward</a:t>
            </a:r>
            <a:r>
              <a:rPr lang="en-GB" dirty="0">
                <a:solidFill>
                  <a:srgbClr val="00B050"/>
                </a:solidFill>
              </a:rPr>
              <a:t> using Highway Layers</a:t>
            </a:r>
            <a:endParaRPr lang="en-SG" dirty="0">
              <a:solidFill>
                <a:srgbClr val="00B050"/>
              </a:solidFill>
            </a:endParaRPr>
          </a:p>
        </p:txBody>
      </p:sp>
      <p:sp>
        <p:nvSpPr>
          <p:cNvPr id="8" name="Arrow: Up 7">
            <a:extLst>
              <a:ext uri="{FF2B5EF4-FFF2-40B4-BE49-F238E27FC236}">
                <a16:creationId xmlns:a16="http://schemas.microsoft.com/office/drawing/2014/main" id="{968C52A6-8447-4AE8-6CEE-A3071119E0E0}"/>
              </a:ext>
            </a:extLst>
          </p:cNvPr>
          <p:cNvSpPr/>
          <p:nvPr/>
        </p:nvSpPr>
        <p:spPr>
          <a:xfrm>
            <a:off x="9206084" y="2593836"/>
            <a:ext cx="969056" cy="289169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" name="Arrow: Up 18">
            <a:extLst>
              <a:ext uri="{FF2B5EF4-FFF2-40B4-BE49-F238E27FC236}">
                <a16:creationId xmlns:a16="http://schemas.microsoft.com/office/drawing/2014/main" id="{4A7404ED-6D9F-B175-0E59-FD7F8D9E7E4A}"/>
              </a:ext>
            </a:extLst>
          </p:cNvPr>
          <p:cNvSpPr/>
          <p:nvPr/>
        </p:nvSpPr>
        <p:spPr>
          <a:xfrm>
            <a:off x="9159631" y="1916894"/>
            <a:ext cx="969056" cy="289169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98024136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49397CC4-1839-0901-2A80-6A2C99D436E1}"/>
              </a:ext>
            </a:extLst>
          </p:cNvPr>
          <p:cNvSpPr/>
          <p:nvPr/>
        </p:nvSpPr>
        <p:spPr>
          <a:xfrm>
            <a:off x="7041662" y="2144061"/>
            <a:ext cx="5017476" cy="645181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00B050"/>
                </a:solidFill>
              </a:rPr>
              <a:t>Some </a:t>
            </a:r>
            <a:r>
              <a:rPr lang="en-GB" dirty="0" err="1">
                <a:solidFill>
                  <a:srgbClr val="00B050"/>
                </a:solidFill>
              </a:rPr>
              <a:t>FeedForward</a:t>
            </a:r>
            <a:r>
              <a:rPr lang="en-GB" dirty="0">
                <a:solidFill>
                  <a:srgbClr val="00B050"/>
                </a:solidFill>
              </a:rPr>
              <a:t> using Highway Layers</a:t>
            </a:r>
            <a:endParaRPr lang="en-SG" dirty="0">
              <a:solidFill>
                <a:srgbClr val="00B050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7E20E0-F833-4B27-AABD-FBE4DA375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ELMo</a:t>
            </a:r>
            <a:r>
              <a:rPr lang="en-US" dirty="0"/>
              <a:t> – Key takeaways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2E1E38-2085-423D-B105-8D4E8F16324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 startAt="5"/>
            </a:pPr>
            <a:r>
              <a:rPr lang="en-US" b="1" dirty="0"/>
              <a:t>In the middle: </a:t>
            </a:r>
            <a:br>
              <a:rPr lang="en-US" b="1" dirty="0"/>
            </a:br>
            <a:r>
              <a:rPr lang="en-US" dirty="0"/>
              <a:t>Add some </a:t>
            </a:r>
            <a:r>
              <a:rPr lang="en-US" b="1" dirty="0"/>
              <a:t>Feedforward</a:t>
            </a:r>
            <a:r>
              <a:rPr lang="en-US" dirty="0"/>
              <a:t> </a:t>
            </a:r>
            <a:r>
              <a:rPr lang="en-US" b="1" dirty="0"/>
              <a:t>layers</a:t>
            </a:r>
            <a:r>
              <a:rPr lang="en-US" dirty="0"/>
              <a:t>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This allows for a </a:t>
            </a:r>
            <a:r>
              <a:rPr lang="en-US" b="1" dirty="0"/>
              <a:t>smoother</a:t>
            </a:r>
            <a:r>
              <a:rPr lang="en-US" dirty="0"/>
              <a:t> </a:t>
            </a:r>
            <a:r>
              <a:rPr lang="en-US" b="1" dirty="0"/>
              <a:t>transition</a:t>
            </a:r>
            <a:r>
              <a:rPr lang="en-US" dirty="0"/>
              <a:t> </a:t>
            </a:r>
            <a:r>
              <a:rPr lang="en-US" b="1" dirty="0"/>
              <a:t>from the character-level CNNs output to the</a:t>
            </a:r>
            <a:br>
              <a:rPr lang="en-US" b="1" dirty="0"/>
            </a:br>
            <a:r>
              <a:rPr lang="en-US" b="1" dirty="0"/>
              <a:t>Bi-LSTM input</a:t>
            </a:r>
            <a:r>
              <a:rPr lang="en-US" dirty="0"/>
              <a:t>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Can be simply done with a </a:t>
            </a:r>
            <a:r>
              <a:rPr lang="en-US" b="1" dirty="0"/>
              <a:t>succession</a:t>
            </a:r>
            <a:r>
              <a:rPr lang="en-US" dirty="0"/>
              <a:t> of </a:t>
            </a:r>
            <a:r>
              <a:rPr lang="en-US" b="1" dirty="0"/>
              <a:t>Linear</a:t>
            </a:r>
            <a:r>
              <a:rPr lang="en-US" dirty="0"/>
              <a:t> </a:t>
            </a:r>
            <a:r>
              <a:rPr lang="en-US" b="1" dirty="0"/>
              <a:t>layers</a:t>
            </a:r>
            <a:r>
              <a:rPr lang="en-US" dirty="0"/>
              <a:t>.</a:t>
            </a:r>
            <a:br>
              <a:rPr lang="en-US" dirty="0"/>
            </a:br>
            <a:r>
              <a:rPr lang="en-US" dirty="0"/>
              <a:t>Or a variation of Linear layers, called a </a:t>
            </a:r>
            <a:r>
              <a:rPr lang="en-US" b="1" dirty="0">
                <a:solidFill>
                  <a:srgbClr val="00B050"/>
                </a:solidFill>
              </a:rPr>
              <a:t>highway network</a:t>
            </a:r>
            <a:r>
              <a:rPr lang="en-US" dirty="0"/>
              <a:t>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0132A5-E96A-EE6D-D742-F71FECBB6F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415" b="19565"/>
          <a:stretch/>
        </p:blipFill>
        <p:spPr>
          <a:xfrm rot="16200000">
            <a:off x="8863966" y="4021864"/>
            <a:ext cx="743729" cy="42359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3805F90-431A-0FC7-52EE-8440ADDC26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8030688" y="4056162"/>
            <a:ext cx="555147" cy="106839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D53DCD2-1EB1-454D-E8D6-3A21B4020927}"/>
                  </a:ext>
                </a:extLst>
              </p:cNvPr>
              <p:cNvSpPr txBox="1"/>
              <p:nvPr/>
            </p:nvSpPr>
            <p:spPr>
              <a:xfrm>
                <a:off x="7292142" y="3224026"/>
                <a:ext cx="2191774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GB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SG" dirty="0"/>
                  <a:t>= First embedding for word “Never” in sentence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D53DCD2-1EB1-454D-E8D6-3A21B40209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2142" y="3224026"/>
                <a:ext cx="2191774" cy="1200329"/>
              </a:xfrm>
              <a:prstGeom prst="rect">
                <a:avLst/>
              </a:prstGeom>
              <a:blipFill>
                <a:blip r:embed="rId4"/>
                <a:stretch>
                  <a:fillRect l="-2222" r="-1667" b="-710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C4184B91-8854-7896-87D0-4B682F1965FC}"/>
              </a:ext>
            </a:extLst>
          </p:cNvPr>
          <p:cNvSpPr txBox="1"/>
          <p:nvPr/>
        </p:nvSpPr>
        <p:spPr>
          <a:xfrm>
            <a:off x="8494166" y="6434317"/>
            <a:ext cx="857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E</a:t>
            </a:r>
            <a:endParaRPr lang="en-SG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5585823-DB08-1C01-92E6-5324301888B0}"/>
              </a:ext>
            </a:extLst>
          </p:cNvPr>
          <p:cNvSpPr txBox="1"/>
          <p:nvPr/>
        </p:nvSpPr>
        <p:spPr>
          <a:xfrm>
            <a:off x="7375857" y="6429281"/>
            <a:ext cx="796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</a:t>
            </a:r>
            <a:endParaRPr lang="en-SG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37EE29-6BCF-19E4-FAD0-B3E9D91CC50B}"/>
              </a:ext>
            </a:extLst>
          </p:cNvPr>
          <p:cNvSpPr txBox="1"/>
          <p:nvPr/>
        </p:nvSpPr>
        <p:spPr>
          <a:xfrm>
            <a:off x="9571273" y="6444911"/>
            <a:ext cx="796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V</a:t>
            </a:r>
            <a:endParaRPr lang="en-SG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CFBB921-7D60-3752-3797-B3AF79C103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415" t="68192" r="26975" b="19565"/>
          <a:stretch/>
        </p:blipFill>
        <p:spPr>
          <a:xfrm rot="16200000">
            <a:off x="9621636" y="4265107"/>
            <a:ext cx="369331" cy="64477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2E65E9CD-7AF2-8E35-A205-30F9DC28A1E4}"/>
              </a:ext>
            </a:extLst>
          </p:cNvPr>
          <p:cNvSpPr/>
          <p:nvPr/>
        </p:nvSpPr>
        <p:spPr>
          <a:xfrm>
            <a:off x="7041662" y="5073579"/>
            <a:ext cx="5017476" cy="645181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7030A0"/>
                </a:solidFill>
              </a:rPr>
              <a:t>Character-level CNNs</a:t>
            </a:r>
            <a:endParaRPr lang="en-SG" dirty="0">
              <a:solidFill>
                <a:srgbClr val="7030A0"/>
              </a:solidFill>
            </a:endParaRPr>
          </a:p>
        </p:txBody>
      </p:sp>
      <p:sp>
        <p:nvSpPr>
          <p:cNvPr id="14" name="Arrow: Up 13">
            <a:extLst>
              <a:ext uri="{FF2B5EF4-FFF2-40B4-BE49-F238E27FC236}">
                <a16:creationId xmlns:a16="http://schemas.microsoft.com/office/drawing/2014/main" id="{56075B45-C598-538E-4660-8F926B032FBF}"/>
              </a:ext>
            </a:extLst>
          </p:cNvPr>
          <p:cNvSpPr/>
          <p:nvPr/>
        </p:nvSpPr>
        <p:spPr>
          <a:xfrm>
            <a:off x="9159631" y="5548925"/>
            <a:ext cx="969056" cy="289169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5" name="Arrow: Up 14">
            <a:extLst>
              <a:ext uri="{FF2B5EF4-FFF2-40B4-BE49-F238E27FC236}">
                <a16:creationId xmlns:a16="http://schemas.microsoft.com/office/drawing/2014/main" id="{E105CA80-F662-60C3-9E66-A0C4BF8644C3}"/>
              </a:ext>
            </a:extLst>
          </p:cNvPr>
          <p:cNvSpPr/>
          <p:nvPr/>
        </p:nvSpPr>
        <p:spPr>
          <a:xfrm>
            <a:off x="9159631" y="4898767"/>
            <a:ext cx="969056" cy="289169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1CDCAEA-AB85-735C-96A5-8A0A818A10E4}"/>
              </a:ext>
            </a:extLst>
          </p:cNvPr>
          <p:cNvSpPr/>
          <p:nvPr/>
        </p:nvSpPr>
        <p:spPr>
          <a:xfrm>
            <a:off x="7041662" y="1460952"/>
            <a:ext cx="5017476" cy="645181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accent2"/>
                </a:solidFill>
              </a:rPr>
              <a:t>Context Propagation with Bi-LSTM</a:t>
            </a:r>
            <a:endParaRPr lang="en-SG" dirty="0">
              <a:solidFill>
                <a:schemeClr val="accent2"/>
              </a:solidFill>
            </a:endParaRPr>
          </a:p>
        </p:txBody>
      </p:sp>
      <p:sp>
        <p:nvSpPr>
          <p:cNvPr id="17" name="Arrow: Up 16">
            <a:extLst>
              <a:ext uri="{FF2B5EF4-FFF2-40B4-BE49-F238E27FC236}">
                <a16:creationId xmlns:a16="http://schemas.microsoft.com/office/drawing/2014/main" id="{FCA22F86-6A1E-222F-B983-A98385C94F82}"/>
              </a:ext>
            </a:extLst>
          </p:cNvPr>
          <p:cNvSpPr/>
          <p:nvPr/>
        </p:nvSpPr>
        <p:spPr>
          <a:xfrm>
            <a:off x="9159631" y="1916894"/>
            <a:ext cx="969056" cy="289169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8" name="Arrow: Up 17">
            <a:extLst>
              <a:ext uri="{FF2B5EF4-FFF2-40B4-BE49-F238E27FC236}">
                <a16:creationId xmlns:a16="http://schemas.microsoft.com/office/drawing/2014/main" id="{37D307DD-49D7-5F12-DAA2-CCD11A2E7E84}"/>
              </a:ext>
            </a:extLst>
          </p:cNvPr>
          <p:cNvSpPr/>
          <p:nvPr/>
        </p:nvSpPr>
        <p:spPr>
          <a:xfrm>
            <a:off x="9159631" y="1266736"/>
            <a:ext cx="969056" cy="289169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FA6E0AF-712D-450D-D6CE-CCE67B63B1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7780208" y="600879"/>
            <a:ext cx="555147" cy="106839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C66E1A3-1294-8AE8-F515-92C360CE7440}"/>
                  </a:ext>
                </a:extLst>
              </p:cNvPr>
              <p:cNvSpPr txBox="1"/>
              <p:nvPr/>
            </p:nvSpPr>
            <p:spPr>
              <a:xfrm>
                <a:off x="7041662" y="-231257"/>
                <a:ext cx="2191774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GB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SG" dirty="0"/>
                  <a:t>= Final embedding for word “Never” in sentence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C66E1A3-1294-8AE8-F515-92C360CE74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1662" y="-231257"/>
                <a:ext cx="2191774" cy="1200329"/>
              </a:xfrm>
              <a:prstGeom prst="rect">
                <a:avLst/>
              </a:prstGeom>
              <a:blipFill>
                <a:blip r:embed="rId5"/>
                <a:stretch>
                  <a:fillRect l="-2222" r="-4167" b="-710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Picture 21">
            <a:extLst>
              <a:ext uri="{FF2B5EF4-FFF2-40B4-BE49-F238E27FC236}">
                <a16:creationId xmlns:a16="http://schemas.microsoft.com/office/drawing/2014/main" id="{1E3E0137-CAD9-D4A1-0005-64D9128750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415" t="68192" r="26975" b="19565"/>
          <a:stretch/>
        </p:blipFill>
        <p:spPr>
          <a:xfrm rot="16200000">
            <a:off x="9371156" y="809824"/>
            <a:ext cx="369331" cy="64477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904896D-B8E3-F0E9-222A-F36BEA90A7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0816339" y="598010"/>
            <a:ext cx="555147" cy="106839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B854F02-429B-5380-9A46-8E21274A1A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0865780" y="4056162"/>
            <a:ext cx="555147" cy="1068396"/>
          </a:xfrm>
          <a:prstGeom prst="rect">
            <a:avLst/>
          </a:prstGeom>
        </p:spPr>
      </p:pic>
      <p:sp>
        <p:nvSpPr>
          <p:cNvPr id="25" name="Arrow: Up 24">
            <a:extLst>
              <a:ext uri="{FF2B5EF4-FFF2-40B4-BE49-F238E27FC236}">
                <a16:creationId xmlns:a16="http://schemas.microsoft.com/office/drawing/2014/main" id="{718446FB-ED9D-4205-D6A2-4CECDF2F8705}"/>
              </a:ext>
            </a:extLst>
          </p:cNvPr>
          <p:cNvSpPr/>
          <p:nvPr/>
        </p:nvSpPr>
        <p:spPr>
          <a:xfrm>
            <a:off x="9206084" y="2593836"/>
            <a:ext cx="969056" cy="289169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68250942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E20E0-F833-4B27-AABD-FBE4DA375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note on the Highway Layer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692E1E38-2085-423D-B105-8D4E8F16324B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Definition (</a:t>
                </a:r>
                <a:r>
                  <a:rPr lang="en-US" b="1" dirty="0">
                    <a:solidFill>
                      <a:srgbClr val="00B050"/>
                    </a:solidFill>
                  </a:rPr>
                  <a:t>Highway</a:t>
                </a:r>
                <a:r>
                  <a:rPr lang="en-US" b="1" dirty="0"/>
                  <a:t> Layer):</a:t>
                </a:r>
              </a:p>
              <a:p>
                <a:pPr marL="0" indent="0">
                  <a:buNone/>
                </a:pPr>
                <a:r>
                  <a:rPr lang="en-US" dirty="0"/>
                  <a:t>The </a:t>
                </a:r>
                <a:r>
                  <a:rPr lang="en-US" b="1" dirty="0">
                    <a:solidFill>
                      <a:srgbClr val="00B050"/>
                    </a:solidFill>
                  </a:rPr>
                  <a:t>Highway</a:t>
                </a:r>
                <a:r>
                  <a:rPr lang="en-US" dirty="0"/>
                  <a:t> </a:t>
                </a:r>
                <a:r>
                  <a:rPr lang="en-US" b="1" dirty="0"/>
                  <a:t>Layer</a:t>
                </a:r>
                <a:r>
                  <a:rPr lang="en-US" dirty="0"/>
                  <a:t> is another </a:t>
                </a:r>
                <a:r>
                  <a:rPr lang="en-US" b="1" dirty="0"/>
                  <a:t>variant of the fully connected (or Linear layer)</a:t>
                </a:r>
                <a:r>
                  <a:rPr lang="en-US" dirty="0"/>
                  <a:t>, with an additional </a:t>
                </a:r>
                <a:r>
                  <a:rPr lang="en-US" b="1" dirty="0">
                    <a:solidFill>
                      <a:schemeClr val="accent1"/>
                    </a:solidFill>
                  </a:rPr>
                  <a:t>gated resid</a:t>
                </a:r>
                <a:r>
                  <a:rPr lang="en-US" b="1" dirty="0">
                    <a:solidFill>
                      <a:srgbClr val="7030A0"/>
                    </a:solidFill>
                  </a:rPr>
                  <a:t>ual connection</a:t>
                </a:r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r>
                  <a:rPr lang="en-US" dirty="0"/>
                  <a:t>You only need to know that it produces a standard mapping with a non-linear activation function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+ </m:t>
                    </m:r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like any standard fully connected layer.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692E1E38-2085-423D-B105-8D4E8F16324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1937" r="-2118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3B3CD8D-7DE9-4236-A963-5FEC3C2BF86C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200" y="1825625"/>
                <a:ext cx="5863492" cy="503237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Similar to LSTMs, its full propagation formula will include a gated residual, as shown below. It consists of a </a:t>
                </a:r>
                <a:r>
                  <a:rPr lang="en-US" b="1" dirty="0">
                    <a:solidFill>
                      <a:srgbClr val="0070C0"/>
                    </a:solidFill>
                  </a:rPr>
                  <a:t>transform</a:t>
                </a:r>
                <a:r>
                  <a:rPr lang="en-US" dirty="0"/>
                  <a:t> gate and a </a:t>
                </a:r>
                <a:r>
                  <a:rPr lang="en-US" b="1" dirty="0">
                    <a:solidFill>
                      <a:srgbClr val="7030A0"/>
                    </a:solidFill>
                  </a:rPr>
                  <a:t>carry</a:t>
                </a:r>
                <a:r>
                  <a:rPr lang="en-US" dirty="0"/>
                  <a:t> gate.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⨀</m:t>
                    </m:r>
                  </m:oMath>
                </a14:m>
                <a:r>
                  <a:rPr lang="en-US" dirty="0">
                    <a:solidFill>
                      <a:srgbClr val="0070C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1−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t</m:t>
                        </m:r>
                      </m:e>
                    </m:d>
                  </m:oMath>
                </a14:m>
                <a:r>
                  <a:rPr lang="en-US" dirty="0">
                    <a:solidFill>
                      <a:srgbClr val="7030A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⨀"/>
                        <m:subHide m:val="on"/>
                        <m:supHide m:val="on"/>
                        <m:ctrlP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nary>
                  </m:oMath>
                </a14:m>
                <a:br>
                  <a:rPr lang="en-GB" dirty="0"/>
                </a:br>
                <a:r>
                  <a:rPr lang="en-GB" dirty="0"/>
                  <a:t>With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Similar to residual connections, this layer helps with information flow.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3B3CD8D-7DE9-4236-A963-5FEC3C2BF86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200" y="1825625"/>
                <a:ext cx="5863492" cy="5032374"/>
              </a:xfrm>
              <a:blipFill>
                <a:blip r:embed="rId3"/>
                <a:stretch>
                  <a:fillRect l="-2185" t="-193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3548276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E20E0-F833-4B27-AABD-FBE4DA375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note on the Highway Layer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8A51AC-A869-A378-546C-2533728CA7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Very similar to the gates we used in RNNs! (forget gate, input gate, etc.)</a:t>
            </a:r>
            <a:endParaRPr lang="en-S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0FD06AD-6A75-D308-5A37-445F03F713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198" t="16535" b="72543"/>
          <a:stretch/>
        </p:blipFill>
        <p:spPr>
          <a:xfrm>
            <a:off x="1773025" y="2978603"/>
            <a:ext cx="8829431" cy="14308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F46A58D-4057-F763-79B0-63D71879FA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302" t="61681" r="10139" b="21692"/>
          <a:stretch/>
        </p:blipFill>
        <p:spPr>
          <a:xfrm>
            <a:off x="1589544" y="4409500"/>
            <a:ext cx="7851441" cy="2142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68235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3C14AEC-A196-4960-B829-69E5D6F03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ELMo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1B1EDAE-D2BC-4F4D-8753-99F4F59A24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Final Recap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Input of words, into a character-level network (inputs will be a list of characters!)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To get an embedding of a word, input the whole sentence for context, then take only the vector which corresponds to that word.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F347F7-FD63-4806-AB44-A519CB864D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305170"/>
            <a:ext cx="5181600" cy="555283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 startAt="3"/>
            </a:pPr>
            <a:r>
              <a:rPr lang="en-US" dirty="0"/>
              <a:t>On top of character-level network, use multiple layers of RNNs on word-level.</a:t>
            </a:r>
          </a:p>
          <a:p>
            <a:pPr marL="514350" indent="-514350">
              <a:buFont typeface="+mj-lt"/>
              <a:buAutoNum type="arabicPeriod" startAt="3"/>
            </a:pPr>
            <a:r>
              <a:rPr lang="en-US" dirty="0"/>
              <a:t>Some highway layers for transition in the middle.</a:t>
            </a:r>
          </a:p>
          <a:p>
            <a:pPr marL="514350" indent="-514350">
              <a:buFont typeface="+mj-lt"/>
              <a:buAutoNum type="arabicPeriod" startAt="3"/>
            </a:pPr>
            <a:r>
              <a:rPr lang="en-US" b="1" dirty="0"/>
              <a:t>Train the whole network for the task of predicting the next word in sentence, almost as in </a:t>
            </a:r>
            <a:r>
              <a:rPr lang="en-US" b="1" dirty="0" err="1"/>
              <a:t>CBoW</a:t>
            </a:r>
            <a:r>
              <a:rPr lang="en-US" b="1" dirty="0"/>
              <a:t>.</a:t>
            </a:r>
          </a:p>
          <a:p>
            <a:pPr marL="514350" indent="-514350">
              <a:buFont typeface="+mj-lt"/>
              <a:buAutoNum type="arabicPeriod" startAt="3"/>
            </a:pPr>
            <a:r>
              <a:rPr lang="en-US" b="1" dirty="0"/>
              <a:t>After training, extract embedding layer for feature representation</a:t>
            </a:r>
            <a:endParaRPr lang="en-GB" b="1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0683660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B892F28-7AC7-87C9-0E30-BE30608253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925" y="174148"/>
            <a:ext cx="5058481" cy="643979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F440F0D-54EB-E6A2-0F21-808FFDA087B2}"/>
              </a:ext>
            </a:extLst>
          </p:cNvPr>
          <p:cNvSpPr/>
          <p:nvPr/>
        </p:nvSpPr>
        <p:spPr>
          <a:xfrm>
            <a:off x="7041662" y="2144061"/>
            <a:ext cx="5017476" cy="645181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00B050"/>
                </a:solidFill>
              </a:rPr>
              <a:t>Some </a:t>
            </a:r>
            <a:r>
              <a:rPr lang="en-GB" dirty="0" err="1">
                <a:solidFill>
                  <a:srgbClr val="00B050"/>
                </a:solidFill>
              </a:rPr>
              <a:t>FeedForward</a:t>
            </a:r>
            <a:r>
              <a:rPr lang="en-GB" dirty="0">
                <a:solidFill>
                  <a:srgbClr val="00B050"/>
                </a:solidFill>
              </a:rPr>
              <a:t> using Highway Layers</a:t>
            </a:r>
            <a:endParaRPr lang="en-SG" dirty="0">
              <a:solidFill>
                <a:srgbClr val="00B050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EE5DA12-72A7-B863-9177-F8C7C95645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415" b="19565"/>
          <a:stretch/>
        </p:blipFill>
        <p:spPr>
          <a:xfrm rot="16200000">
            <a:off x="8863966" y="4021864"/>
            <a:ext cx="743729" cy="423593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461164E-9333-DD20-8A92-BBF69D0546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8030688" y="4056162"/>
            <a:ext cx="555147" cy="106839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2EBF3B6-0211-A3FE-62EF-7C55515DA618}"/>
                  </a:ext>
                </a:extLst>
              </p:cNvPr>
              <p:cNvSpPr txBox="1"/>
              <p:nvPr/>
            </p:nvSpPr>
            <p:spPr>
              <a:xfrm>
                <a:off x="7292142" y="3224026"/>
                <a:ext cx="2191774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GB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SG" dirty="0"/>
                  <a:t>= First embedding for word “Never” in sentence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2EBF3B6-0211-A3FE-62EF-7C55515DA6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2142" y="3224026"/>
                <a:ext cx="2191774" cy="1200329"/>
              </a:xfrm>
              <a:prstGeom prst="rect">
                <a:avLst/>
              </a:prstGeom>
              <a:blipFill>
                <a:blip r:embed="rId5"/>
                <a:stretch>
                  <a:fillRect l="-2222" r="-1667" b="-710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63DB3106-F83C-0896-B375-031BFA575310}"/>
              </a:ext>
            </a:extLst>
          </p:cNvPr>
          <p:cNvSpPr txBox="1"/>
          <p:nvPr/>
        </p:nvSpPr>
        <p:spPr>
          <a:xfrm>
            <a:off x="8494166" y="6434317"/>
            <a:ext cx="857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E</a:t>
            </a:r>
            <a:endParaRPr lang="en-SG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C2503A4-FC1E-714D-E31F-4AB7F9D24077}"/>
              </a:ext>
            </a:extLst>
          </p:cNvPr>
          <p:cNvSpPr txBox="1"/>
          <p:nvPr/>
        </p:nvSpPr>
        <p:spPr>
          <a:xfrm>
            <a:off x="7375857" y="6429281"/>
            <a:ext cx="796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</a:t>
            </a:r>
            <a:endParaRPr lang="en-SG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B3F3C8C-40CA-0247-4290-C057A46B3F9D}"/>
              </a:ext>
            </a:extLst>
          </p:cNvPr>
          <p:cNvSpPr txBox="1"/>
          <p:nvPr/>
        </p:nvSpPr>
        <p:spPr>
          <a:xfrm>
            <a:off x="9571273" y="6444911"/>
            <a:ext cx="796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V</a:t>
            </a:r>
            <a:endParaRPr lang="en-SG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710CB35-2A96-0555-6213-B554797B0D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415" t="68192" r="26975" b="19565"/>
          <a:stretch/>
        </p:blipFill>
        <p:spPr>
          <a:xfrm rot="16200000">
            <a:off x="9621636" y="4265107"/>
            <a:ext cx="369331" cy="64477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AB388164-BBC3-5CF8-B547-9FB26C41C869}"/>
              </a:ext>
            </a:extLst>
          </p:cNvPr>
          <p:cNvSpPr/>
          <p:nvPr/>
        </p:nvSpPr>
        <p:spPr>
          <a:xfrm>
            <a:off x="7041662" y="5073579"/>
            <a:ext cx="5017476" cy="645181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7030A0"/>
                </a:solidFill>
              </a:rPr>
              <a:t>Character-level CNNs</a:t>
            </a:r>
            <a:endParaRPr lang="en-SG" dirty="0">
              <a:solidFill>
                <a:srgbClr val="7030A0"/>
              </a:solidFill>
            </a:endParaRPr>
          </a:p>
        </p:txBody>
      </p:sp>
      <p:sp>
        <p:nvSpPr>
          <p:cNvPr id="22" name="Arrow: Up 21">
            <a:extLst>
              <a:ext uri="{FF2B5EF4-FFF2-40B4-BE49-F238E27FC236}">
                <a16:creationId xmlns:a16="http://schemas.microsoft.com/office/drawing/2014/main" id="{FCCB51B3-AEFD-E645-037D-B6F08E935F8E}"/>
              </a:ext>
            </a:extLst>
          </p:cNvPr>
          <p:cNvSpPr/>
          <p:nvPr/>
        </p:nvSpPr>
        <p:spPr>
          <a:xfrm>
            <a:off x="9159631" y="5548925"/>
            <a:ext cx="969056" cy="289169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3" name="Arrow: Up 22">
            <a:extLst>
              <a:ext uri="{FF2B5EF4-FFF2-40B4-BE49-F238E27FC236}">
                <a16:creationId xmlns:a16="http://schemas.microsoft.com/office/drawing/2014/main" id="{EEC008AF-9017-9806-F5D3-69FCEF9E6188}"/>
              </a:ext>
            </a:extLst>
          </p:cNvPr>
          <p:cNvSpPr/>
          <p:nvPr/>
        </p:nvSpPr>
        <p:spPr>
          <a:xfrm>
            <a:off x="9159631" y="4898767"/>
            <a:ext cx="969056" cy="289169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20926EC-18E5-0E8C-EF05-88DDC0599015}"/>
              </a:ext>
            </a:extLst>
          </p:cNvPr>
          <p:cNvSpPr/>
          <p:nvPr/>
        </p:nvSpPr>
        <p:spPr>
          <a:xfrm>
            <a:off x="7041662" y="1460952"/>
            <a:ext cx="5017476" cy="645181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accent2"/>
                </a:solidFill>
              </a:rPr>
              <a:t>Context Propagation with Bi-LSTM</a:t>
            </a:r>
            <a:endParaRPr lang="en-SG" dirty="0">
              <a:solidFill>
                <a:schemeClr val="accent2"/>
              </a:solidFill>
            </a:endParaRPr>
          </a:p>
        </p:txBody>
      </p:sp>
      <p:sp>
        <p:nvSpPr>
          <p:cNvPr id="25" name="Arrow: Up 24">
            <a:extLst>
              <a:ext uri="{FF2B5EF4-FFF2-40B4-BE49-F238E27FC236}">
                <a16:creationId xmlns:a16="http://schemas.microsoft.com/office/drawing/2014/main" id="{13EE4D56-9357-30D1-8815-9F79FA20CD55}"/>
              </a:ext>
            </a:extLst>
          </p:cNvPr>
          <p:cNvSpPr/>
          <p:nvPr/>
        </p:nvSpPr>
        <p:spPr>
          <a:xfrm>
            <a:off x="9159631" y="1916894"/>
            <a:ext cx="969056" cy="289169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6" name="Arrow: Up 25">
            <a:extLst>
              <a:ext uri="{FF2B5EF4-FFF2-40B4-BE49-F238E27FC236}">
                <a16:creationId xmlns:a16="http://schemas.microsoft.com/office/drawing/2014/main" id="{B60646D7-E372-EFF3-A77F-22D0EFB94624}"/>
              </a:ext>
            </a:extLst>
          </p:cNvPr>
          <p:cNvSpPr/>
          <p:nvPr/>
        </p:nvSpPr>
        <p:spPr>
          <a:xfrm>
            <a:off x="9159631" y="1266736"/>
            <a:ext cx="969056" cy="289169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153BD23B-F164-163D-38E2-B88D07F16C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7780208" y="600879"/>
            <a:ext cx="555147" cy="106839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14AFF2D-F562-ADD4-4AAF-1B1CB85306F8}"/>
                  </a:ext>
                </a:extLst>
              </p:cNvPr>
              <p:cNvSpPr txBox="1"/>
              <p:nvPr/>
            </p:nvSpPr>
            <p:spPr>
              <a:xfrm>
                <a:off x="7041662" y="-231257"/>
                <a:ext cx="2191774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GB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SG" dirty="0"/>
                  <a:t>= Final embedding for word “Never” in sentence</a:t>
                </a: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14AFF2D-F562-ADD4-4AAF-1B1CB85306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1662" y="-231257"/>
                <a:ext cx="2191774" cy="1200329"/>
              </a:xfrm>
              <a:prstGeom prst="rect">
                <a:avLst/>
              </a:prstGeom>
              <a:blipFill>
                <a:blip r:embed="rId6"/>
                <a:stretch>
                  <a:fillRect l="-2222" r="-4167" b="-710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9" name="Picture 28">
            <a:extLst>
              <a:ext uri="{FF2B5EF4-FFF2-40B4-BE49-F238E27FC236}">
                <a16:creationId xmlns:a16="http://schemas.microsoft.com/office/drawing/2014/main" id="{08BD35BC-DE36-4AFC-D244-BDEBF772DB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415" t="68192" r="26975" b="19565"/>
          <a:stretch/>
        </p:blipFill>
        <p:spPr>
          <a:xfrm rot="16200000">
            <a:off x="9371156" y="809824"/>
            <a:ext cx="369331" cy="64477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5144FCA2-10C7-3109-B148-CDA650EA64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10816339" y="598010"/>
            <a:ext cx="555147" cy="1068396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521D2769-3D12-5C70-2BBF-F26AAE4D5F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10865780" y="4056162"/>
            <a:ext cx="555147" cy="1068396"/>
          </a:xfrm>
          <a:prstGeom prst="rect">
            <a:avLst/>
          </a:prstGeom>
        </p:spPr>
      </p:pic>
      <p:sp>
        <p:nvSpPr>
          <p:cNvPr id="32" name="Arrow: Up 31">
            <a:extLst>
              <a:ext uri="{FF2B5EF4-FFF2-40B4-BE49-F238E27FC236}">
                <a16:creationId xmlns:a16="http://schemas.microsoft.com/office/drawing/2014/main" id="{189F4DCC-4CF4-43FD-BA66-34BC93A3457A}"/>
              </a:ext>
            </a:extLst>
          </p:cNvPr>
          <p:cNvSpPr/>
          <p:nvPr/>
        </p:nvSpPr>
        <p:spPr>
          <a:xfrm>
            <a:off x="9206084" y="2593836"/>
            <a:ext cx="969056" cy="289169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00951643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3C14AEC-A196-4960-B829-69E5D6F03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ELMo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1B1EDAE-D2BC-4F4D-8753-99F4F59A2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/>
              <a:t>Key takeaways on </a:t>
            </a:r>
            <a:r>
              <a:rPr lang="en-US" b="1" dirty="0" err="1"/>
              <a:t>ELMo</a:t>
            </a:r>
            <a:endParaRPr lang="en-US" b="1" dirty="0"/>
          </a:p>
          <a:p>
            <a:r>
              <a:rPr lang="en-US" dirty="0" err="1"/>
              <a:t>ELMo</a:t>
            </a:r>
            <a:r>
              <a:rPr lang="en-US" dirty="0"/>
              <a:t> is a pretty recent word embedding (2018!), which has, for a long time, held the </a:t>
            </a:r>
            <a:r>
              <a:rPr lang="en-US" b="1" dirty="0"/>
              <a:t>state-of-the-art performance for word embeddings</a:t>
            </a:r>
            <a:r>
              <a:rPr lang="en-US" dirty="0"/>
              <a:t>.</a:t>
            </a:r>
          </a:p>
          <a:p>
            <a:r>
              <a:rPr lang="en-US" dirty="0"/>
              <a:t>These days (2021-2022), the state of the art are the (</a:t>
            </a:r>
            <a:r>
              <a:rPr lang="en-US" b="1" dirty="0"/>
              <a:t>BERT</a:t>
            </a:r>
            <a:r>
              <a:rPr lang="en-US" dirty="0"/>
              <a:t> and) </a:t>
            </a:r>
            <a:r>
              <a:rPr lang="en-US" b="1" dirty="0"/>
              <a:t>GPT</a:t>
            </a:r>
            <a:r>
              <a:rPr lang="en-US" dirty="0"/>
              <a:t> </a:t>
            </a:r>
            <a:r>
              <a:rPr lang="en-US" b="1" dirty="0"/>
              <a:t>embeddings.</a:t>
            </a:r>
            <a:r>
              <a:rPr lang="en-US" dirty="0"/>
              <a:t> (to be discussed on the next lecture, after the lesson on transformers!)</a:t>
            </a:r>
          </a:p>
          <a:p>
            <a:r>
              <a:rPr lang="en-US" dirty="0"/>
              <a:t>ELMO is </a:t>
            </a:r>
            <a:r>
              <a:rPr lang="en-US" b="1" dirty="0"/>
              <a:t>able to operate on out-of-vocabulary words</a:t>
            </a:r>
            <a:r>
              <a:rPr lang="en-US" dirty="0"/>
              <a:t>, as it </a:t>
            </a:r>
            <a:r>
              <a:rPr lang="en-US" b="1" dirty="0"/>
              <a:t>takes characters as inputs</a:t>
            </a:r>
            <a:r>
              <a:rPr lang="en-US" dirty="0"/>
              <a:t>, and can process context to address Problem #1 (as opposed to </a:t>
            </a:r>
            <a:r>
              <a:rPr lang="en-US" dirty="0" err="1"/>
              <a:t>CBoW</a:t>
            </a:r>
            <a:r>
              <a:rPr lang="en-US" dirty="0"/>
              <a:t>/SG &amp; </a:t>
            </a:r>
            <a:r>
              <a:rPr lang="en-US" dirty="0" err="1"/>
              <a:t>FastText</a:t>
            </a:r>
            <a:r>
              <a:rPr lang="en-US" dirty="0"/>
              <a:t>) </a:t>
            </a:r>
          </a:p>
          <a:p>
            <a:r>
              <a:rPr lang="en-US" b="1" dirty="0"/>
              <a:t>Its main downside is the computational cost </a:t>
            </a:r>
            <a:r>
              <a:rPr lang="en-US" dirty="0"/>
              <a:t>of the architecture.</a:t>
            </a:r>
            <a:br>
              <a:rPr lang="en-US" dirty="0"/>
            </a:br>
            <a:r>
              <a:rPr lang="en-US" dirty="0"/>
              <a:t>Preferable to use </a:t>
            </a:r>
            <a:r>
              <a:rPr lang="en-US" b="1" dirty="0" err="1"/>
              <a:t>FastText</a:t>
            </a:r>
            <a:r>
              <a:rPr lang="en-US" dirty="0"/>
              <a:t> if you need speed!</a:t>
            </a:r>
          </a:p>
        </p:txBody>
      </p:sp>
    </p:spTree>
    <p:extLst>
      <p:ext uri="{BB962C8B-B14F-4D97-AF65-F5344CB8AC3E}">
        <p14:creationId xmlns:p14="http://schemas.microsoft.com/office/powerpoint/2010/main" val="23598583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08BA8-9DEC-4471-8590-434E8D8BB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 (W8S2)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E3549C-D723-41E6-8478-270ACE0436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2578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We have seen a few approaches to embeddings.</a:t>
            </a:r>
          </a:p>
          <a:p>
            <a:r>
              <a:rPr lang="en-US" dirty="0"/>
              <a:t>Train an AI to figure out embeddings? Basic approaches.</a:t>
            </a:r>
          </a:p>
          <a:p>
            <a:pPr lvl="1"/>
            <a:r>
              <a:rPr lang="en-US" sz="2800" dirty="0"/>
              <a:t>(</a:t>
            </a:r>
            <a:r>
              <a:rPr lang="en-US" sz="2800" dirty="0" err="1"/>
              <a:t>CBoW</a:t>
            </a:r>
            <a:r>
              <a:rPr lang="en-US" sz="2800" dirty="0"/>
              <a:t>)</a:t>
            </a:r>
          </a:p>
          <a:p>
            <a:pPr lvl="1"/>
            <a:r>
              <a:rPr lang="en-US" sz="2800" dirty="0" err="1"/>
              <a:t>SkipGram</a:t>
            </a:r>
            <a:endParaRPr lang="en-US" sz="2800" dirty="0"/>
          </a:p>
          <a:p>
            <a:r>
              <a:rPr lang="en-US" dirty="0"/>
              <a:t>Out of dictionary entries?</a:t>
            </a:r>
          </a:p>
          <a:p>
            <a:pPr lvl="1"/>
            <a:r>
              <a:rPr lang="en-US" sz="2800" dirty="0"/>
              <a:t>Use </a:t>
            </a:r>
            <a:r>
              <a:rPr lang="en-US" sz="2800" dirty="0" err="1"/>
              <a:t>FastText</a:t>
            </a:r>
            <a:r>
              <a:rPr lang="en-US" sz="2800" dirty="0"/>
              <a:t>!</a:t>
            </a:r>
            <a:endParaRPr lang="en-US" dirty="0"/>
          </a:p>
          <a:p>
            <a:r>
              <a:rPr lang="en-US" dirty="0"/>
              <a:t>Need to incorporate context words for embedding?</a:t>
            </a:r>
          </a:p>
          <a:p>
            <a:pPr lvl="1"/>
            <a:r>
              <a:rPr lang="en-US" sz="2800" dirty="0"/>
              <a:t>Use </a:t>
            </a:r>
            <a:r>
              <a:rPr lang="en-US" sz="2800" dirty="0" err="1"/>
              <a:t>ELMo</a:t>
            </a:r>
            <a:r>
              <a:rPr lang="en-US" sz="2800" dirty="0"/>
              <a:t>!</a:t>
            </a:r>
          </a:p>
          <a:p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420A50-DCDA-4FEF-986F-775F53063E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 few more problems are still open at the moment for these word embeddings.</a:t>
            </a:r>
          </a:p>
          <a:p>
            <a:r>
              <a:rPr lang="en-US" dirty="0"/>
              <a:t>How de we evaluate embeddings and decide which one is best?</a:t>
            </a:r>
          </a:p>
          <a:p>
            <a:r>
              <a:rPr lang="en-US" dirty="0"/>
              <a:t>Can these embedding be biased? Yes, unfortunately.</a:t>
            </a:r>
          </a:p>
          <a:p>
            <a:r>
              <a:rPr lang="en-US" dirty="0"/>
              <a:t>Can we help the network in computing context? BERT, later.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608141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33F64-ACBF-414C-8E71-06E4F9517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 more about these topics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1C8DD6-14D1-44DF-9843-EFEDF44E39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Out of class, for those of you who are curious</a:t>
            </a:r>
          </a:p>
          <a:p>
            <a:r>
              <a:rPr lang="en-US" dirty="0"/>
              <a:t>[Mikolov2013] </a:t>
            </a:r>
            <a:r>
              <a:rPr lang="en-US" b="1" dirty="0" err="1">
                <a:solidFill>
                  <a:schemeClr val="accent2">
                    <a:lumMod val="50000"/>
                  </a:schemeClr>
                </a:solidFill>
              </a:rPr>
              <a:t>Mikolov</a:t>
            </a:r>
            <a:r>
              <a:rPr lang="en-US" dirty="0"/>
              <a:t> et al., “Efficient Estimation of Word Representations in Vector Space”, 2013.</a:t>
            </a:r>
            <a:br>
              <a:rPr lang="en-US" dirty="0"/>
            </a:br>
            <a:r>
              <a:rPr lang="en-US" dirty="0">
                <a:hlinkClick r:id="rId2"/>
              </a:rPr>
              <a:t>https://arxiv.org/abs/1301.3781</a:t>
            </a:r>
            <a:endParaRPr lang="en-US" dirty="0"/>
          </a:p>
          <a:p>
            <a:r>
              <a:rPr lang="en-US" dirty="0"/>
              <a:t>[Mikilov2014] </a:t>
            </a:r>
            <a:r>
              <a:rPr lang="en-US" b="1" dirty="0" err="1">
                <a:solidFill>
                  <a:schemeClr val="accent2">
                    <a:lumMod val="50000"/>
                  </a:schemeClr>
                </a:solidFill>
              </a:rPr>
              <a:t>Mikolov</a:t>
            </a:r>
            <a:r>
              <a:rPr lang="en-US" dirty="0"/>
              <a:t> et al., “Distributed Representations of Words and Phrases and their Compositionality”, 2014. </a:t>
            </a:r>
            <a:r>
              <a:rPr lang="en-US" dirty="0">
                <a:hlinkClick r:id="rId3"/>
              </a:rPr>
              <a:t>https://arxiv.org/abs/1310.4546</a:t>
            </a:r>
            <a:endParaRPr lang="en-US" dirty="0"/>
          </a:p>
          <a:p>
            <a:r>
              <a:rPr lang="en-US" dirty="0"/>
              <a:t>[GloVe2014] Pennington et al., “</a:t>
            </a:r>
            <a:r>
              <a:rPr lang="en-US" dirty="0" err="1"/>
              <a:t>GloVe</a:t>
            </a:r>
            <a:r>
              <a:rPr lang="en-US" dirty="0"/>
              <a:t>: Global Vectors for Word Representation”, 2014.</a:t>
            </a:r>
            <a:br>
              <a:rPr lang="en-US" dirty="0"/>
            </a:br>
            <a:r>
              <a:rPr lang="en-US" dirty="0">
                <a:hlinkClick r:id="rId4"/>
              </a:rPr>
              <a:t>https://nlp.stanford.edu/projects/glove/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8094907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33F64-ACBF-414C-8E71-06E4F9517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 more about these topics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1C8DD6-14D1-44DF-9843-EFEDF44E39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Out of class, for those of you who are curious</a:t>
            </a:r>
          </a:p>
          <a:p>
            <a:r>
              <a:rPr lang="en-US" dirty="0"/>
              <a:t>[Mikolov2017] </a:t>
            </a:r>
            <a:r>
              <a:rPr lang="en-US" b="1" dirty="0" err="1">
                <a:solidFill>
                  <a:schemeClr val="accent2">
                    <a:lumMod val="50000"/>
                  </a:schemeClr>
                </a:solidFill>
              </a:rPr>
              <a:t>Mikolov</a:t>
            </a:r>
            <a:r>
              <a:rPr lang="en-US" dirty="0"/>
              <a:t> et al., “Advances in Pre-Training Distributed Word Representations”, 2017.</a:t>
            </a:r>
            <a:br>
              <a:rPr lang="en-US" dirty="0"/>
            </a:br>
            <a:r>
              <a:rPr lang="en-US" dirty="0">
                <a:hlinkClick r:id="rId2"/>
              </a:rPr>
              <a:t>https://arxiv.org/abs/1301.3781</a:t>
            </a:r>
            <a:endParaRPr lang="en-US" dirty="0"/>
          </a:p>
          <a:p>
            <a:r>
              <a:rPr lang="en-US" dirty="0"/>
              <a:t>[Bojanovski2017] Bojanowski et al., “</a:t>
            </a:r>
            <a:r>
              <a:rPr lang="en-GB" dirty="0"/>
              <a:t>Enriching Word Vectors with </a:t>
            </a:r>
            <a:r>
              <a:rPr lang="en-GB" dirty="0" err="1"/>
              <a:t>Subword</a:t>
            </a:r>
            <a:r>
              <a:rPr lang="en-GB" dirty="0"/>
              <a:t> Information</a:t>
            </a:r>
            <a:r>
              <a:rPr lang="en-US" dirty="0"/>
              <a:t>”, 2017.</a:t>
            </a:r>
            <a:br>
              <a:rPr lang="en-US" dirty="0"/>
            </a:br>
            <a:r>
              <a:rPr lang="en-US" dirty="0">
                <a:hlinkClick r:id="rId3"/>
              </a:rPr>
              <a:t>https://arxiv.org/abs/1607.04606</a:t>
            </a:r>
            <a:r>
              <a:rPr lang="en-US" dirty="0"/>
              <a:t> </a:t>
            </a:r>
          </a:p>
          <a:p>
            <a:r>
              <a:rPr lang="en-US" dirty="0"/>
              <a:t>[Peters2018]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Peters</a:t>
            </a:r>
            <a:r>
              <a:rPr lang="en-US" dirty="0"/>
              <a:t> et al., “</a:t>
            </a:r>
            <a:r>
              <a:rPr lang="en-GB" dirty="0"/>
              <a:t>Deep contextualized word representations</a:t>
            </a:r>
            <a:r>
              <a:rPr lang="en-US" dirty="0"/>
              <a:t>”, 2018.</a:t>
            </a:r>
            <a:br>
              <a:rPr lang="en-US" dirty="0"/>
            </a:br>
            <a:r>
              <a:rPr lang="en-US" dirty="0">
                <a:hlinkClick r:id="rId4"/>
              </a:rPr>
              <a:t>https://arxiv.org/abs/1802.05365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877029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6550009F-5FCB-9C05-7302-5EF5EF8E3AF2}"/>
              </a:ext>
            </a:extLst>
          </p:cNvPr>
          <p:cNvCxnSpPr>
            <a:cxnSpLocks/>
          </p:cNvCxnSpPr>
          <p:nvPr/>
        </p:nvCxnSpPr>
        <p:spPr>
          <a:xfrm>
            <a:off x="1275405" y="3331210"/>
            <a:ext cx="2033345" cy="705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7DAF8EF3-3BCB-A49C-6BC1-5440FB2BDC6B}"/>
              </a:ext>
            </a:extLst>
          </p:cNvPr>
          <p:cNvSpPr/>
          <p:nvPr/>
        </p:nvSpPr>
        <p:spPr>
          <a:xfrm>
            <a:off x="933279" y="2723545"/>
            <a:ext cx="353962" cy="12314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1B578753-DB56-0654-604A-EA2532B2CA0B}"/>
              </a:ext>
            </a:extLst>
          </p:cNvPr>
          <p:cNvSpPr/>
          <p:nvPr/>
        </p:nvSpPr>
        <p:spPr>
          <a:xfrm>
            <a:off x="1038260" y="3029161"/>
            <a:ext cx="144000" cy="144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BE40681-A648-B930-5817-5D5533DAFE63}"/>
              </a:ext>
            </a:extLst>
          </p:cNvPr>
          <p:cNvSpPr/>
          <p:nvPr/>
        </p:nvSpPr>
        <p:spPr>
          <a:xfrm>
            <a:off x="1038260" y="3507058"/>
            <a:ext cx="144000" cy="144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93F39CC-EC68-109A-C8F6-3056FD86323A}"/>
              </a:ext>
            </a:extLst>
          </p:cNvPr>
          <p:cNvSpPr txBox="1"/>
          <p:nvPr/>
        </p:nvSpPr>
        <p:spPr>
          <a:xfrm rot="5400000">
            <a:off x="1009251" y="3101083"/>
            <a:ext cx="3539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…</a:t>
            </a:r>
            <a:endParaRPr lang="en-SG" sz="2400" b="1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C5F4203-25DB-78BB-B6E1-6F680A48E767}"/>
              </a:ext>
            </a:extLst>
          </p:cNvPr>
          <p:cNvSpPr/>
          <p:nvPr/>
        </p:nvSpPr>
        <p:spPr>
          <a:xfrm>
            <a:off x="1038260" y="2806092"/>
            <a:ext cx="144000" cy="144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273B49A-EFB1-AC33-0334-9DD787CABBEB}"/>
              </a:ext>
            </a:extLst>
          </p:cNvPr>
          <p:cNvSpPr/>
          <p:nvPr/>
        </p:nvSpPr>
        <p:spPr>
          <a:xfrm>
            <a:off x="1038260" y="3731047"/>
            <a:ext cx="144000" cy="144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213E547-046F-FAB3-B490-40E4E25EF6F5}"/>
              </a:ext>
            </a:extLst>
          </p:cNvPr>
          <p:cNvSpPr txBox="1"/>
          <p:nvPr/>
        </p:nvSpPr>
        <p:spPr>
          <a:xfrm>
            <a:off x="97536" y="3162511"/>
            <a:ext cx="857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Give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ED9FAB17-4BD4-31B5-01F6-14B2716E44D3}"/>
                  </a:ext>
                </a:extLst>
              </p:cNvPr>
              <p:cNvSpPr txBox="1"/>
              <p:nvPr/>
            </p:nvSpPr>
            <p:spPr>
              <a:xfrm>
                <a:off x="1212572" y="2903907"/>
                <a:ext cx="5431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ED9FAB17-4BD4-31B5-01F6-14B2716E44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2572" y="2903907"/>
                <a:ext cx="543149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AFDE97B8-EEDB-8665-D315-40E38BD9818E}"/>
                  </a:ext>
                </a:extLst>
              </p:cNvPr>
              <p:cNvSpPr/>
              <p:nvPr/>
            </p:nvSpPr>
            <p:spPr>
              <a:xfrm>
                <a:off x="2544143" y="890241"/>
                <a:ext cx="1926236" cy="3666608"/>
              </a:xfrm>
              <a:prstGeom prst="rect">
                <a:avLst/>
              </a:prstGeom>
              <a:noFill/>
              <a:ln w="381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b="1" dirty="0">
                    <a:solidFill>
                      <a:srgbClr val="00B050"/>
                    </a:solidFill>
                  </a:rPr>
                  <a:t>Dimensionality Reduction Layer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𝒖</m:t>
                      </m:r>
                      <m:r>
                        <a:rPr lang="en-GB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𝑾𝒆</m:t>
                      </m:r>
                    </m:oMath>
                  </m:oMathPara>
                </a14:m>
                <a:endParaRPr lang="en-GB" b="1" dirty="0">
                  <a:solidFill>
                    <a:srgbClr val="00B050"/>
                  </a:solidFill>
                </a:endParaRPr>
              </a:p>
              <a:p>
                <a:pPr algn="ctr"/>
                <a:endParaRPr lang="en-GB" b="1" dirty="0">
                  <a:solidFill>
                    <a:srgbClr val="00B050"/>
                  </a:solidFill>
                </a:endParaRPr>
              </a:p>
              <a:p>
                <a:pPr algn="ctr"/>
                <a:endParaRPr lang="en-GB" b="1" dirty="0">
                  <a:solidFill>
                    <a:srgbClr val="00B050"/>
                  </a:solidFill>
                </a:endParaRPr>
              </a:p>
              <a:p>
                <a:pPr algn="ctr"/>
                <a:endParaRPr lang="en-GB" b="1" dirty="0">
                  <a:solidFill>
                    <a:srgbClr val="00B050"/>
                  </a:solidFill>
                </a:endParaRPr>
              </a:p>
              <a:p>
                <a:pPr algn="ctr"/>
                <a:endParaRPr lang="en-GB" b="1" dirty="0">
                  <a:solidFill>
                    <a:srgbClr val="00B050"/>
                  </a:solidFill>
                </a:endParaRPr>
              </a:p>
              <a:p>
                <a:pPr algn="ctr"/>
                <a:endParaRPr lang="en-GB" b="1" dirty="0">
                  <a:solidFill>
                    <a:srgbClr val="00B050"/>
                  </a:solidFill>
                </a:endParaRPr>
              </a:p>
              <a:p>
                <a:pPr algn="ctr"/>
                <a:endParaRPr lang="en-GB" b="1" dirty="0">
                  <a:solidFill>
                    <a:srgbClr val="00B050"/>
                  </a:solidFill>
                </a:endParaRPr>
              </a:p>
              <a:p>
                <a:pPr algn="ctr"/>
                <a:endParaRPr lang="en-GB" b="1" dirty="0">
                  <a:solidFill>
                    <a:srgbClr val="00B050"/>
                  </a:solidFill>
                </a:endParaRPr>
              </a:p>
              <a:p>
                <a:pPr algn="ctr"/>
                <a:endParaRPr lang="en-GB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AFDE97B8-EEDB-8665-D315-40E38BD981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4143" y="890241"/>
                <a:ext cx="1926236" cy="366660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Rectangle 67">
            <a:extLst>
              <a:ext uri="{FF2B5EF4-FFF2-40B4-BE49-F238E27FC236}">
                <a16:creationId xmlns:a16="http://schemas.microsoft.com/office/drawing/2014/main" id="{33525924-ECBB-C1F8-09E0-929338B56208}"/>
              </a:ext>
            </a:extLst>
          </p:cNvPr>
          <p:cNvSpPr/>
          <p:nvPr/>
        </p:nvSpPr>
        <p:spPr>
          <a:xfrm>
            <a:off x="3330280" y="2722619"/>
            <a:ext cx="353962" cy="123149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310DADB9-7588-8EA6-299D-C0FBFE1E73D3}"/>
                  </a:ext>
                </a:extLst>
              </p:cNvPr>
              <p:cNvSpPr txBox="1"/>
              <p:nvPr/>
            </p:nvSpPr>
            <p:spPr>
              <a:xfrm>
                <a:off x="3684242" y="2621426"/>
                <a:ext cx="5431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en-SG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310DADB9-7588-8EA6-299D-C0FBFE1E73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4242" y="2621426"/>
                <a:ext cx="543149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4" name="TextBox 103">
            <a:extLst>
              <a:ext uri="{FF2B5EF4-FFF2-40B4-BE49-F238E27FC236}">
                <a16:creationId xmlns:a16="http://schemas.microsoft.com/office/drawing/2014/main" id="{5E7B0A41-C8B0-05E9-145B-F7DDAB1B8560}"/>
              </a:ext>
            </a:extLst>
          </p:cNvPr>
          <p:cNvSpPr txBox="1"/>
          <p:nvPr/>
        </p:nvSpPr>
        <p:spPr>
          <a:xfrm>
            <a:off x="10939937" y="107672"/>
            <a:ext cx="143609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0" dirty="0">
                <a:solidFill>
                  <a:srgbClr val="FF0000"/>
                </a:solidFill>
              </a:rPr>
              <a:t>Predict by choosing word with highest probability, e.g. “Never”</a:t>
            </a:r>
            <a:endParaRPr lang="en-SG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Rectangle 120">
                <a:extLst>
                  <a:ext uri="{FF2B5EF4-FFF2-40B4-BE49-F238E27FC236}">
                    <a16:creationId xmlns:a16="http://schemas.microsoft.com/office/drawing/2014/main" id="{F700E8F1-71A4-A6DD-895F-7B0A08BEBA9F}"/>
                  </a:ext>
                </a:extLst>
              </p:cNvPr>
              <p:cNvSpPr/>
              <p:nvPr/>
            </p:nvSpPr>
            <p:spPr>
              <a:xfrm>
                <a:off x="8415910" y="104931"/>
                <a:ext cx="2315999" cy="4030920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b="1" dirty="0">
                  <a:solidFill>
                    <a:srgbClr val="FF0000"/>
                  </a:solidFill>
                </a:endParaRPr>
              </a:p>
              <a:p>
                <a:pPr algn="ctr"/>
                <a:endParaRPr lang="en-GB" b="1" dirty="0">
                  <a:solidFill>
                    <a:srgbClr val="FF0000"/>
                  </a:solidFill>
                </a:endParaRPr>
              </a:p>
              <a:p>
                <a:pPr algn="ctr"/>
                <a:endParaRPr lang="en-GB" b="1" dirty="0">
                  <a:solidFill>
                    <a:srgbClr val="FF0000"/>
                  </a:solidFill>
                </a:endParaRPr>
              </a:p>
              <a:p>
                <a:pPr algn="ctr"/>
                <a:endParaRPr lang="en-GB" b="1" dirty="0">
                  <a:solidFill>
                    <a:srgbClr val="FF0000"/>
                  </a:solidFill>
                </a:endParaRPr>
              </a:p>
              <a:p>
                <a:pPr algn="ctr"/>
                <a:endParaRPr lang="en-GB" b="1" dirty="0">
                  <a:solidFill>
                    <a:srgbClr val="FF0000"/>
                  </a:solidFill>
                </a:endParaRPr>
              </a:p>
              <a:p>
                <a:pPr algn="ctr"/>
                <a:endParaRPr lang="en-GB" b="1" dirty="0">
                  <a:solidFill>
                    <a:srgbClr val="FF0000"/>
                  </a:solidFill>
                </a:endParaRPr>
              </a:p>
              <a:p>
                <a:pPr algn="ctr"/>
                <a:endParaRPr lang="en-GB" b="1" dirty="0">
                  <a:solidFill>
                    <a:srgbClr val="FF0000"/>
                  </a:solidFill>
                </a:endParaRPr>
              </a:p>
              <a:p>
                <a:pPr algn="ctr"/>
                <a:endParaRPr lang="en-GB" b="1" dirty="0">
                  <a:solidFill>
                    <a:srgbClr val="FF0000"/>
                  </a:solidFill>
                </a:endParaRPr>
              </a:p>
              <a:p>
                <a:pPr algn="ctr"/>
                <a:endParaRPr lang="en-GB" b="1" dirty="0">
                  <a:solidFill>
                    <a:srgbClr val="FF0000"/>
                  </a:solidFill>
                </a:endParaRPr>
              </a:p>
              <a:p>
                <a:pPr algn="ctr"/>
                <a:endParaRPr lang="en-GB" b="1" dirty="0">
                  <a:solidFill>
                    <a:srgbClr val="FF0000"/>
                  </a:solidFill>
                </a:endParaRPr>
              </a:p>
              <a:p>
                <a:pPr algn="ctr"/>
                <a:r>
                  <a:rPr lang="en-GB" b="1" dirty="0">
                    <a:solidFill>
                      <a:srgbClr val="FF0000"/>
                    </a:solidFill>
                  </a:rPr>
                  <a:t>Positional Argmax Layer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en-GB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𝒊</m:t>
                      </m:r>
                      <m:r>
                        <a:rPr lang="en-GB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𝒐</m:t>
                          </m:r>
                        </m:e>
                        <m:sub>
                          <m:r>
                            <a:rPr lang="en-GB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GB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𝒂𝒓𝒈𝒎𝒂𝒙</m:t>
                      </m:r>
                      <m:r>
                        <a:rPr lang="en-GB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GB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GB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1" name="Rectangle 120">
                <a:extLst>
                  <a:ext uri="{FF2B5EF4-FFF2-40B4-BE49-F238E27FC236}">
                    <a16:creationId xmlns:a16="http://schemas.microsoft.com/office/drawing/2014/main" id="{F700E8F1-71A4-A6DD-895F-7B0A08BEBA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5910" y="104931"/>
                <a:ext cx="2315999" cy="40309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2" name="Rectangle 121">
            <a:extLst>
              <a:ext uri="{FF2B5EF4-FFF2-40B4-BE49-F238E27FC236}">
                <a16:creationId xmlns:a16="http://schemas.microsoft.com/office/drawing/2014/main" id="{441818DE-5BC3-0782-9DFC-172EBC5379EA}"/>
              </a:ext>
            </a:extLst>
          </p:cNvPr>
          <p:cNvSpPr/>
          <p:nvPr/>
        </p:nvSpPr>
        <p:spPr>
          <a:xfrm>
            <a:off x="9390394" y="266095"/>
            <a:ext cx="353962" cy="1231491"/>
          </a:xfrm>
          <a:prstGeom prst="rect">
            <a:avLst/>
          </a:prstGeom>
          <a:solidFill>
            <a:srgbClr val="FF616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D275C86F-4EDD-2EC0-34C9-BD3A8793E7DB}"/>
              </a:ext>
            </a:extLst>
          </p:cNvPr>
          <p:cNvSpPr/>
          <p:nvPr/>
        </p:nvSpPr>
        <p:spPr>
          <a:xfrm>
            <a:off x="9495375" y="571711"/>
            <a:ext cx="144000" cy="1440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0964E082-7A67-1D49-98D8-D5FDED6E19A9}"/>
              </a:ext>
            </a:extLst>
          </p:cNvPr>
          <p:cNvSpPr/>
          <p:nvPr/>
        </p:nvSpPr>
        <p:spPr>
          <a:xfrm>
            <a:off x="9495375" y="1049608"/>
            <a:ext cx="144000" cy="144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63BA14B3-F87D-0B17-59B5-58161846D99B}"/>
              </a:ext>
            </a:extLst>
          </p:cNvPr>
          <p:cNvSpPr txBox="1"/>
          <p:nvPr/>
        </p:nvSpPr>
        <p:spPr>
          <a:xfrm rot="5400000">
            <a:off x="9466366" y="643633"/>
            <a:ext cx="3539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…</a:t>
            </a:r>
            <a:endParaRPr lang="en-SG" sz="2400" b="1" dirty="0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664348D0-1F45-7BDB-B9D7-64748EC215BA}"/>
              </a:ext>
            </a:extLst>
          </p:cNvPr>
          <p:cNvSpPr/>
          <p:nvPr/>
        </p:nvSpPr>
        <p:spPr>
          <a:xfrm>
            <a:off x="9495375" y="348642"/>
            <a:ext cx="144000" cy="144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56E15805-B6C9-E858-8639-13F94F663570}"/>
              </a:ext>
            </a:extLst>
          </p:cNvPr>
          <p:cNvSpPr/>
          <p:nvPr/>
        </p:nvSpPr>
        <p:spPr>
          <a:xfrm>
            <a:off x="9495375" y="1273597"/>
            <a:ext cx="144000" cy="144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2EDBAB0A-6B03-8C1A-9821-0E9CAC3CF786}"/>
                  </a:ext>
                </a:extLst>
              </p:cNvPr>
              <p:cNvSpPr txBox="1"/>
              <p:nvPr/>
            </p:nvSpPr>
            <p:spPr>
              <a:xfrm>
                <a:off x="8415910" y="1527505"/>
                <a:ext cx="2315999" cy="12125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GB" b="0" i="1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en-GB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GB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 ∀</m:t>
                      </m:r>
                      <m:r>
                        <a:rPr lang="en-GB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GB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GB" b="0" i="1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GB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GB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GB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GB" i="1" dirty="0" err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𝑤𝑜𝑟</m:t>
                      </m:r>
                      <m:sSub>
                        <m:sSubPr>
                          <m:ctrlPr>
                            <a:rPr lang="en-GB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GB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GB" b="0" i="1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lang="en-GB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𝑝𝑜𝑠𝑖𝑡𝑖𝑜𝑛</m:t>
                      </m:r>
                      <m:r>
                        <a:rPr lang="en-GB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GB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SG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2EDBAB0A-6B03-8C1A-9821-0E9CAC3CF7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5910" y="1527505"/>
                <a:ext cx="2315999" cy="1212511"/>
              </a:xfrm>
              <a:prstGeom prst="rect">
                <a:avLst/>
              </a:prstGeom>
              <a:blipFill>
                <a:blip r:embed="rId6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45F670F0-1D2E-62A3-67FE-CC0379C1CEE5}"/>
              </a:ext>
            </a:extLst>
          </p:cNvPr>
          <p:cNvCxnSpPr>
            <a:cxnSpLocks/>
          </p:cNvCxnSpPr>
          <p:nvPr/>
        </p:nvCxnSpPr>
        <p:spPr>
          <a:xfrm>
            <a:off x="9744356" y="881841"/>
            <a:ext cx="1195581" cy="840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AF8AFB8F-5E16-CEAF-8303-236A8ADE48E3}"/>
                  </a:ext>
                </a:extLst>
              </p:cNvPr>
              <p:cNvSpPr txBox="1"/>
              <p:nvPr/>
            </p:nvSpPr>
            <p:spPr>
              <a:xfrm>
                <a:off x="7986874" y="4367438"/>
                <a:ext cx="2953063" cy="15138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𝒐</m:t>
                          </m:r>
                        </m:e>
                        <m:sub>
                          <m:r>
                            <a:rPr lang="en-GB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GB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GB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GB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begChr m:val="["/>
                          <m:endChr m:val="]"/>
                          <m:ctrlPr>
                            <a:rPr lang="en-GB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𝑵𝒆𝒗𝒆𝒓</m:t>
                          </m:r>
                        </m:e>
                      </m:d>
                      <m:r>
                        <a:rPr lang="en-GB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GB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GB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GB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𝟖</m:t>
                      </m:r>
                    </m:oMath>
                  </m:oMathPara>
                </a14:m>
                <a:endParaRPr lang="en-GB" b="1" i="1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GB" i="1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GB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1,871</m:t>
                          </m:r>
                        </m:sub>
                      </m:sSub>
                      <m:r>
                        <a:rPr lang="en-GB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GB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GB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𝐵𝑙𝑜𝑤</m:t>
                      </m:r>
                      <m:r>
                        <a:rPr lang="en-GB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] = 0.02</m:t>
                      </m:r>
                    </m:oMath>
                  </m:oMathPara>
                </a14:m>
                <a:endParaRPr lang="en-GB" i="1" dirty="0">
                  <a:solidFill>
                    <a:srgbClr val="FF000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GB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1,872</m:t>
                          </m:r>
                        </m:sub>
                      </m:sSub>
                      <m:r>
                        <a:rPr lang="en-GB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GB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GB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𝐺𝑖𝑣𝑒</m:t>
                      </m:r>
                      <m:r>
                        <a:rPr lang="en-GB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] = 0.01</m:t>
                      </m:r>
                    </m:oMath>
                  </m:oMathPara>
                </a14:m>
                <a:endParaRPr lang="en-GB" i="1" dirty="0">
                  <a:solidFill>
                    <a:srgbClr val="FF000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SG" i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AF8AFB8F-5E16-CEAF-8303-236A8ADE48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6874" y="4367438"/>
                <a:ext cx="2953063" cy="151387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49D5F628-8BF2-F5A8-74D6-AE20A4F03CE3}"/>
                  </a:ext>
                </a:extLst>
              </p:cNvPr>
              <p:cNvSpPr/>
              <p:nvPr/>
            </p:nvSpPr>
            <p:spPr>
              <a:xfrm>
                <a:off x="5440575" y="104931"/>
                <a:ext cx="1926236" cy="6648138"/>
              </a:xfrm>
              <a:prstGeom prst="rect">
                <a:avLst/>
              </a:prstGeom>
              <a:noFill/>
              <a:ln w="381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b="1" dirty="0">
                    <a:solidFill>
                      <a:srgbClr val="7030A0"/>
                    </a:solidFill>
                  </a:rPr>
                  <a:t>Surrounding Words Prediction Layer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en-GB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𝒊</m:t>
                      </m:r>
                      <m:r>
                        <a:rPr lang="en-GB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GB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GB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GB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GB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𝒖</m:t>
                      </m:r>
                    </m:oMath>
                  </m:oMathPara>
                </a14:m>
                <a:endParaRPr lang="en-SG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49D5F628-8BF2-F5A8-74D6-AE20A4F03C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0575" y="104931"/>
                <a:ext cx="1926236" cy="6648138"/>
              </a:xfrm>
              <a:prstGeom prst="rect">
                <a:avLst/>
              </a:prstGeom>
              <a:blipFill>
                <a:blip r:embed="rId8"/>
                <a:stretch>
                  <a:fillRect r="-1242"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412F14E8-5AD0-15BE-66E1-49F700C606B3}"/>
              </a:ext>
            </a:extLst>
          </p:cNvPr>
          <p:cNvSpPr/>
          <p:nvPr/>
        </p:nvSpPr>
        <p:spPr>
          <a:xfrm>
            <a:off x="6222242" y="261884"/>
            <a:ext cx="353962" cy="1231491"/>
          </a:xfrm>
          <a:prstGeom prst="rect">
            <a:avLst/>
          </a:prstGeom>
          <a:solidFill>
            <a:srgbClr val="D632CA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47E58E6-904B-8B54-9ADA-E12EEC3F27D9}"/>
              </a:ext>
            </a:extLst>
          </p:cNvPr>
          <p:cNvSpPr/>
          <p:nvPr/>
        </p:nvSpPr>
        <p:spPr>
          <a:xfrm>
            <a:off x="6222242" y="1600611"/>
            <a:ext cx="353962" cy="1231491"/>
          </a:xfrm>
          <a:prstGeom prst="rect">
            <a:avLst/>
          </a:prstGeom>
          <a:solidFill>
            <a:srgbClr val="D632CA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75E780C-EBAE-179C-7B77-0B3772597B09}"/>
              </a:ext>
            </a:extLst>
          </p:cNvPr>
          <p:cNvSpPr/>
          <p:nvPr/>
        </p:nvSpPr>
        <p:spPr>
          <a:xfrm>
            <a:off x="6218143" y="4035728"/>
            <a:ext cx="353962" cy="1231491"/>
          </a:xfrm>
          <a:prstGeom prst="rect">
            <a:avLst/>
          </a:prstGeom>
          <a:solidFill>
            <a:srgbClr val="D632CA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002E7A0-B63E-CDF3-5AE8-6B29DE3E8E4F}"/>
              </a:ext>
            </a:extLst>
          </p:cNvPr>
          <p:cNvSpPr/>
          <p:nvPr/>
        </p:nvSpPr>
        <p:spPr>
          <a:xfrm>
            <a:off x="6226712" y="5385338"/>
            <a:ext cx="353962" cy="1231491"/>
          </a:xfrm>
          <a:prstGeom prst="rect">
            <a:avLst/>
          </a:prstGeom>
          <a:solidFill>
            <a:srgbClr val="D632CA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88DEBBB-1835-AB4D-95BC-907B3DEB9C0B}"/>
                  </a:ext>
                </a:extLst>
              </p:cNvPr>
              <p:cNvSpPr txBox="1"/>
              <p:nvPr/>
            </p:nvSpPr>
            <p:spPr>
              <a:xfrm>
                <a:off x="6560569" y="424906"/>
                <a:ext cx="5431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SG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88DEBBB-1835-AB4D-95BC-907B3DEB9C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0569" y="424906"/>
                <a:ext cx="543149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3AD0D23-F4F2-59C8-6570-5262EC3C1433}"/>
                  </a:ext>
                </a:extLst>
              </p:cNvPr>
              <p:cNvSpPr txBox="1"/>
              <p:nvPr/>
            </p:nvSpPr>
            <p:spPr>
              <a:xfrm>
                <a:off x="6560569" y="1788130"/>
                <a:ext cx="5431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SG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3AD0D23-F4F2-59C8-6570-5262EC3C14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0569" y="1788130"/>
                <a:ext cx="543149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D342BC3-125C-887F-227B-FCC8DD725A4F}"/>
                  </a:ext>
                </a:extLst>
              </p:cNvPr>
              <p:cNvSpPr txBox="1"/>
              <p:nvPr/>
            </p:nvSpPr>
            <p:spPr>
              <a:xfrm>
                <a:off x="6553505" y="4213856"/>
                <a:ext cx="5431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SG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D342BC3-125C-887F-227B-FCC8DD725A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3505" y="4213856"/>
                <a:ext cx="543149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F6C845C-DB81-7847-0439-3BD13845C8F0}"/>
                  </a:ext>
                </a:extLst>
              </p:cNvPr>
              <p:cNvSpPr txBox="1"/>
              <p:nvPr/>
            </p:nvSpPr>
            <p:spPr>
              <a:xfrm>
                <a:off x="6553294" y="5570922"/>
                <a:ext cx="5431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SG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F6C845C-DB81-7847-0439-3BD13845C8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3294" y="5570922"/>
                <a:ext cx="543149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58E9943-3347-64DC-D518-00A2960B3C54}"/>
              </a:ext>
            </a:extLst>
          </p:cNvPr>
          <p:cNvCxnSpPr>
            <a:cxnSpLocks/>
          </p:cNvCxnSpPr>
          <p:nvPr/>
        </p:nvCxnSpPr>
        <p:spPr>
          <a:xfrm>
            <a:off x="6580674" y="2221547"/>
            <a:ext cx="1195581" cy="840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E1D5389-E377-DB7C-A7DD-AA9ED674F00F}"/>
              </a:ext>
            </a:extLst>
          </p:cNvPr>
          <p:cNvCxnSpPr>
            <a:cxnSpLocks/>
          </p:cNvCxnSpPr>
          <p:nvPr/>
        </p:nvCxnSpPr>
        <p:spPr>
          <a:xfrm>
            <a:off x="6580674" y="4647273"/>
            <a:ext cx="1195581" cy="840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38666F2-9384-3DCD-4D80-0BF40EFE98D5}"/>
              </a:ext>
            </a:extLst>
          </p:cNvPr>
          <p:cNvCxnSpPr>
            <a:cxnSpLocks/>
          </p:cNvCxnSpPr>
          <p:nvPr/>
        </p:nvCxnSpPr>
        <p:spPr>
          <a:xfrm>
            <a:off x="6583087" y="6001744"/>
            <a:ext cx="1195581" cy="840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20EBBAC-4A7F-D7FD-55C5-5E283DD58600}"/>
              </a:ext>
            </a:extLst>
          </p:cNvPr>
          <p:cNvCxnSpPr>
            <a:cxnSpLocks/>
          </p:cNvCxnSpPr>
          <p:nvPr/>
        </p:nvCxnSpPr>
        <p:spPr>
          <a:xfrm>
            <a:off x="6566533" y="847856"/>
            <a:ext cx="2823861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0BF9CD1-5BB0-95F5-4C20-A6A2E12662A6}"/>
              </a:ext>
            </a:extLst>
          </p:cNvPr>
          <p:cNvCxnSpPr>
            <a:cxnSpLocks/>
            <a:stCxn id="68" idx="3"/>
            <a:endCxn id="3" idx="1"/>
          </p:cNvCxnSpPr>
          <p:nvPr/>
        </p:nvCxnSpPr>
        <p:spPr>
          <a:xfrm flipV="1">
            <a:off x="3684242" y="877630"/>
            <a:ext cx="2538000" cy="2460735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388900B-8952-3F6E-519B-E09FCDF082AA}"/>
              </a:ext>
            </a:extLst>
          </p:cNvPr>
          <p:cNvCxnSpPr>
            <a:cxnSpLocks/>
            <a:stCxn id="68" idx="3"/>
            <a:endCxn id="5" idx="1"/>
          </p:cNvCxnSpPr>
          <p:nvPr/>
        </p:nvCxnSpPr>
        <p:spPr>
          <a:xfrm flipV="1">
            <a:off x="3684242" y="2216357"/>
            <a:ext cx="2538000" cy="1122008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367F488-F4A7-689C-2122-7DB0C9D6F236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3680975" y="3338365"/>
            <a:ext cx="2537168" cy="1313109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E32F2D2-4002-DEA3-7CB7-F2AA79EAA21C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3680975" y="3338365"/>
            <a:ext cx="2545737" cy="2662719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639173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33F64-ACBF-414C-8E71-06E4F9517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 more about these topics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1C8DD6-14D1-44DF-9843-EFEDF44E39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3538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Tracking important names (Track their works and follow them on Scholar, Twitter, or whatever works for you!)</a:t>
            </a:r>
          </a:p>
          <a:p>
            <a:r>
              <a:rPr lang="en-US" b="1" dirty="0"/>
              <a:t>Matthew E.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 Peters</a:t>
            </a:r>
            <a:r>
              <a:rPr lang="en-US" b="1" dirty="0"/>
              <a:t>: </a:t>
            </a:r>
            <a:r>
              <a:rPr lang="en-US" dirty="0"/>
              <a:t>Research Scientist at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Hugging Face</a:t>
            </a:r>
            <a:r>
              <a:rPr lang="en-US" dirty="0"/>
              <a:t>.</a:t>
            </a:r>
            <a:br>
              <a:rPr lang="en-US" dirty="0"/>
            </a:br>
            <a:r>
              <a:rPr lang="en-US" dirty="0">
                <a:hlinkClick r:id="rId2"/>
              </a:rPr>
              <a:t>https://scholar.google.com/citations?user=K5nCPZwAAAAJ&amp;hl=en</a:t>
            </a:r>
            <a:endParaRPr lang="en-US" dirty="0"/>
          </a:p>
          <a:p>
            <a:pPr marL="0" indent="0">
              <a:buNone/>
            </a:pPr>
            <a:endParaRPr lang="en-US" b="1" dirty="0"/>
          </a:p>
          <a:p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Hugging Face</a:t>
            </a:r>
            <a:r>
              <a:rPr lang="en-US" b="1" dirty="0"/>
              <a:t>: Important </a:t>
            </a:r>
            <a:r>
              <a:rPr lang="en-GB" b="1" dirty="0"/>
              <a:t>company</a:t>
            </a:r>
            <a:r>
              <a:rPr lang="en-GB" dirty="0"/>
              <a:t> that develops and provides a range of </a:t>
            </a:r>
            <a:r>
              <a:rPr lang="en-GB" b="1" dirty="0"/>
              <a:t>natural language processing (NLP) tools </a:t>
            </a:r>
            <a:r>
              <a:rPr lang="en-GB" dirty="0"/>
              <a:t>for developers, researchers, and enterprises. Open-source libraries for NLP such as Transformers, Tokenizers, and Datasets. Hugging Face is </a:t>
            </a:r>
            <a:r>
              <a:rPr lang="en-GB" b="1" dirty="0"/>
              <a:t>well-known for its state-of-the-art models and tools for NLP</a:t>
            </a:r>
            <a:r>
              <a:rPr lang="en-GB" dirty="0"/>
              <a:t>, as well as its </a:t>
            </a:r>
            <a:r>
              <a:rPr lang="en-GB" b="1" dirty="0"/>
              <a:t>active open-source community</a:t>
            </a:r>
            <a:r>
              <a:rPr lang="en-GB" dirty="0"/>
              <a:t>.</a:t>
            </a:r>
            <a:br>
              <a:rPr lang="en-GB" dirty="0"/>
            </a:br>
            <a:r>
              <a:rPr lang="en-GB" dirty="0">
                <a:hlinkClick r:id="rId3"/>
              </a:rPr>
              <a:t>https://huggingface.</a:t>
            </a:r>
            <a:r>
              <a:rPr lang="en-GB">
                <a:hlinkClick r:id="rId3"/>
              </a:rPr>
              <a:t>co/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954882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C327958C-04EC-F856-6F56-D835935C6BF1}"/>
              </a:ext>
            </a:extLst>
          </p:cNvPr>
          <p:cNvCxnSpPr>
            <a:cxnSpLocks/>
          </p:cNvCxnSpPr>
          <p:nvPr/>
        </p:nvCxnSpPr>
        <p:spPr>
          <a:xfrm flipV="1">
            <a:off x="6975342" y="5978433"/>
            <a:ext cx="2266742" cy="7374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B790FD62-E9BC-61D7-78F7-81A0AB4610CA}"/>
              </a:ext>
            </a:extLst>
          </p:cNvPr>
          <p:cNvCxnSpPr>
            <a:cxnSpLocks/>
          </p:cNvCxnSpPr>
          <p:nvPr/>
        </p:nvCxnSpPr>
        <p:spPr>
          <a:xfrm flipV="1">
            <a:off x="6958365" y="671973"/>
            <a:ext cx="2266742" cy="7374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F7BA03BA-BF41-199E-4D02-587B6833962F}"/>
              </a:ext>
            </a:extLst>
          </p:cNvPr>
          <p:cNvCxnSpPr>
            <a:cxnSpLocks/>
          </p:cNvCxnSpPr>
          <p:nvPr/>
        </p:nvCxnSpPr>
        <p:spPr>
          <a:xfrm>
            <a:off x="1824244" y="5968872"/>
            <a:ext cx="2033345" cy="705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6550009F-5FCB-9C05-7302-5EF5EF8E3AF2}"/>
              </a:ext>
            </a:extLst>
          </p:cNvPr>
          <p:cNvCxnSpPr>
            <a:cxnSpLocks/>
          </p:cNvCxnSpPr>
          <p:nvPr/>
        </p:nvCxnSpPr>
        <p:spPr>
          <a:xfrm>
            <a:off x="1802216" y="1989706"/>
            <a:ext cx="2033345" cy="705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8F378226-DB9C-89A4-CF2A-CAC89E76D2D1}"/>
              </a:ext>
            </a:extLst>
          </p:cNvPr>
          <p:cNvSpPr/>
          <p:nvPr/>
        </p:nvSpPr>
        <p:spPr>
          <a:xfrm>
            <a:off x="1460090" y="63602"/>
            <a:ext cx="353962" cy="12314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80B9324-2B53-3BFA-C073-13EEC74946D3}"/>
              </a:ext>
            </a:extLst>
          </p:cNvPr>
          <p:cNvSpPr/>
          <p:nvPr/>
        </p:nvSpPr>
        <p:spPr>
          <a:xfrm>
            <a:off x="1565071" y="369218"/>
            <a:ext cx="144000" cy="144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6F3B977-A703-63E9-8358-16EA80AD3806}"/>
              </a:ext>
            </a:extLst>
          </p:cNvPr>
          <p:cNvSpPr/>
          <p:nvPr/>
        </p:nvSpPr>
        <p:spPr>
          <a:xfrm>
            <a:off x="1565071" y="847115"/>
            <a:ext cx="144000" cy="144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69E2BBF-E728-683F-09A7-B7F86F43005A}"/>
              </a:ext>
            </a:extLst>
          </p:cNvPr>
          <p:cNvSpPr txBox="1"/>
          <p:nvPr/>
        </p:nvSpPr>
        <p:spPr>
          <a:xfrm rot="5400000">
            <a:off x="1536062" y="441140"/>
            <a:ext cx="3539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…</a:t>
            </a:r>
            <a:endParaRPr lang="en-SG" sz="2400" b="1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F65FE73-C5A3-9917-929A-42A94CE805B3}"/>
              </a:ext>
            </a:extLst>
          </p:cNvPr>
          <p:cNvSpPr/>
          <p:nvPr/>
        </p:nvSpPr>
        <p:spPr>
          <a:xfrm>
            <a:off x="1565071" y="146149"/>
            <a:ext cx="144000" cy="144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861C823-2FD8-6B11-CF6D-179A0A159FEB}"/>
              </a:ext>
            </a:extLst>
          </p:cNvPr>
          <p:cNvSpPr/>
          <p:nvPr/>
        </p:nvSpPr>
        <p:spPr>
          <a:xfrm>
            <a:off x="1565071" y="1071104"/>
            <a:ext cx="144000" cy="144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DAF8EF3-3BCB-A49C-6BC1-5440FB2BDC6B}"/>
              </a:ext>
            </a:extLst>
          </p:cNvPr>
          <p:cNvSpPr/>
          <p:nvPr/>
        </p:nvSpPr>
        <p:spPr>
          <a:xfrm>
            <a:off x="1460090" y="1382041"/>
            <a:ext cx="353962" cy="12314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1B578753-DB56-0654-604A-EA2532B2CA0B}"/>
              </a:ext>
            </a:extLst>
          </p:cNvPr>
          <p:cNvSpPr/>
          <p:nvPr/>
        </p:nvSpPr>
        <p:spPr>
          <a:xfrm>
            <a:off x="1565071" y="1687657"/>
            <a:ext cx="144000" cy="144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BE40681-A648-B930-5817-5D5533DAFE63}"/>
              </a:ext>
            </a:extLst>
          </p:cNvPr>
          <p:cNvSpPr/>
          <p:nvPr/>
        </p:nvSpPr>
        <p:spPr>
          <a:xfrm>
            <a:off x="1565071" y="2165554"/>
            <a:ext cx="144000" cy="144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93F39CC-EC68-109A-C8F6-3056FD86323A}"/>
              </a:ext>
            </a:extLst>
          </p:cNvPr>
          <p:cNvSpPr txBox="1"/>
          <p:nvPr/>
        </p:nvSpPr>
        <p:spPr>
          <a:xfrm rot="5400000">
            <a:off x="1536062" y="1759579"/>
            <a:ext cx="3539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…</a:t>
            </a:r>
            <a:endParaRPr lang="en-SG" sz="2400" b="1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C5F4203-25DB-78BB-B6E1-6F680A48E767}"/>
              </a:ext>
            </a:extLst>
          </p:cNvPr>
          <p:cNvSpPr/>
          <p:nvPr/>
        </p:nvSpPr>
        <p:spPr>
          <a:xfrm>
            <a:off x="1565071" y="1464588"/>
            <a:ext cx="144000" cy="144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273B49A-EFB1-AC33-0334-9DD787CABBEB}"/>
              </a:ext>
            </a:extLst>
          </p:cNvPr>
          <p:cNvSpPr/>
          <p:nvPr/>
        </p:nvSpPr>
        <p:spPr>
          <a:xfrm>
            <a:off x="1565071" y="2389543"/>
            <a:ext cx="144000" cy="144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285AC28-6539-66B2-775B-C1A6CA949D63}"/>
              </a:ext>
            </a:extLst>
          </p:cNvPr>
          <p:cNvSpPr/>
          <p:nvPr/>
        </p:nvSpPr>
        <p:spPr>
          <a:xfrm>
            <a:off x="1470282" y="5342243"/>
            <a:ext cx="353962" cy="12314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2657C4FB-DF79-1034-99E4-7E91E7A17FDD}"/>
              </a:ext>
            </a:extLst>
          </p:cNvPr>
          <p:cNvSpPr/>
          <p:nvPr/>
        </p:nvSpPr>
        <p:spPr>
          <a:xfrm>
            <a:off x="1575263" y="5647859"/>
            <a:ext cx="144000" cy="144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9DF2646-3AA2-D1FD-F764-16AFC4BAEE2F}"/>
              </a:ext>
            </a:extLst>
          </p:cNvPr>
          <p:cNvSpPr/>
          <p:nvPr/>
        </p:nvSpPr>
        <p:spPr>
          <a:xfrm>
            <a:off x="1575263" y="6125756"/>
            <a:ext cx="144000" cy="144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57E05CF-E529-A6E7-BE61-528EFFC7E3F6}"/>
              </a:ext>
            </a:extLst>
          </p:cNvPr>
          <p:cNvSpPr txBox="1"/>
          <p:nvPr/>
        </p:nvSpPr>
        <p:spPr>
          <a:xfrm rot="5400000">
            <a:off x="1546254" y="5719781"/>
            <a:ext cx="3539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…</a:t>
            </a:r>
            <a:endParaRPr lang="en-SG" sz="2400" b="1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B47BF91A-B97D-0C4B-C626-E429DD803FA6}"/>
              </a:ext>
            </a:extLst>
          </p:cNvPr>
          <p:cNvSpPr/>
          <p:nvPr/>
        </p:nvSpPr>
        <p:spPr>
          <a:xfrm>
            <a:off x="1575263" y="5424790"/>
            <a:ext cx="144000" cy="144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16BF56E8-6148-AF4F-292C-88A7E82FFB51}"/>
              </a:ext>
            </a:extLst>
          </p:cNvPr>
          <p:cNvSpPr/>
          <p:nvPr/>
        </p:nvSpPr>
        <p:spPr>
          <a:xfrm>
            <a:off x="1575263" y="6349745"/>
            <a:ext cx="144000" cy="144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213E547-046F-FAB3-B490-40E4E25EF6F5}"/>
              </a:ext>
            </a:extLst>
          </p:cNvPr>
          <p:cNvSpPr txBox="1"/>
          <p:nvPr/>
        </p:nvSpPr>
        <p:spPr>
          <a:xfrm>
            <a:off x="624347" y="1859821"/>
            <a:ext cx="857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E</a:t>
            </a:r>
            <a:endParaRPr lang="en-SG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3306800-DE5B-92EB-3FA6-F671073C70E1}"/>
              </a:ext>
            </a:extLst>
          </p:cNvPr>
          <p:cNvSpPr txBox="1"/>
          <p:nvPr/>
        </p:nvSpPr>
        <p:spPr>
          <a:xfrm>
            <a:off x="624347" y="513218"/>
            <a:ext cx="796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</a:t>
            </a:r>
            <a:endParaRPr lang="en-SG" dirty="0"/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F598DA67-463C-BB5C-DF24-F216E0878D4B}"/>
              </a:ext>
            </a:extLst>
          </p:cNvPr>
          <p:cNvCxnSpPr>
            <a:cxnSpLocks/>
          </p:cNvCxnSpPr>
          <p:nvPr/>
        </p:nvCxnSpPr>
        <p:spPr>
          <a:xfrm>
            <a:off x="1806315" y="697179"/>
            <a:ext cx="2033345" cy="705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E6CE677B-7DA3-670A-E0B9-47FC47279654}"/>
              </a:ext>
            </a:extLst>
          </p:cNvPr>
          <p:cNvSpPr txBox="1"/>
          <p:nvPr/>
        </p:nvSpPr>
        <p:spPr>
          <a:xfrm>
            <a:off x="622245" y="5793767"/>
            <a:ext cx="796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962FD0D7-EBAF-C88A-58AF-D3A8FA21122D}"/>
                  </a:ext>
                </a:extLst>
              </p:cNvPr>
              <p:cNvSpPr txBox="1"/>
              <p:nvPr/>
            </p:nvSpPr>
            <p:spPr>
              <a:xfrm>
                <a:off x="1744499" y="287181"/>
                <a:ext cx="5431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962FD0D7-EBAF-C88A-58AF-D3A8FA2112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4499" y="287181"/>
                <a:ext cx="543149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ED9FAB17-4BD4-31B5-01F6-14B2716E44D3}"/>
                  </a:ext>
                </a:extLst>
              </p:cNvPr>
              <p:cNvSpPr txBox="1"/>
              <p:nvPr/>
            </p:nvSpPr>
            <p:spPr>
              <a:xfrm>
                <a:off x="1739383" y="1562403"/>
                <a:ext cx="5431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ED9FAB17-4BD4-31B5-01F6-14B2716E44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9383" y="1562403"/>
                <a:ext cx="543149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5A905FD5-4F40-6446-6A68-4E3F99EFE15B}"/>
                  </a:ext>
                </a:extLst>
              </p:cNvPr>
              <p:cNvSpPr txBox="1"/>
              <p:nvPr/>
            </p:nvSpPr>
            <p:spPr>
              <a:xfrm>
                <a:off x="1749176" y="5585581"/>
                <a:ext cx="5431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23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5A905FD5-4F40-6446-6A68-4E3F99EFE1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9176" y="5585581"/>
                <a:ext cx="543149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2" name="Rectangle 121">
            <a:extLst>
              <a:ext uri="{FF2B5EF4-FFF2-40B4-BE49-F238E27FC236}">
                <a16:creationId xmlns:a16="http://schemas.microsoft.com/office/drawing/2014/main" id="{441818DE-5BC3-0782-9DFC-172EBC5379EA}"/>
              </a:ext>
            </a:extLst>
          </p:cNvPr>
          <p:cNvSpPr/>
          <p:nvPr/>
        </p:nvSpPr>
        <p:spPr>
          <a:xfrm>
            <a:off x="9219964" y="63602"/>
            <a:ext cx="353962" cy="1231491"/>
          </a:xfrm>
          <a:prstGeom prst="rect">
            <a:avLst/>
          </a:prstGeom>
          <a:solidFill>
            <a:srgbClr val="FF616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D275C86F-4EDD-2EC0-34C9-BD3A8793E7DB}"/>
              </a:ext>
            </a:extLst>
          </p:cNvPr>
          <p:cNvSpPr/>
          <p:nvPr/>
        </p:nvSpPr>
        <p:spPr>
          <a:xfrm>
            <a:off x="9324945" y="369218"/>
            <a:ext cx="144000" cy="1440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0964E082-7A67-1D49-98D8-D5FDED6E19A9}"/>
              </a:ext>
            </a:extLst>
          </p:cNvPr>
          <p:cNvSpPr/>
          <p:nvPr/>
        </p:nvSpPr>
        <p:spPr>
          <a:xfrm>
            <a:off x="9324945" y="847115"/>
            <a:ext cx="144000" cy="144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63BA14B3-F87D-0B17-59B5-58161846D99B}"/>
              </a:ext>
            </a:extLst>
          </p:cNvPr>
          <p:cNvSpPr txBox="1"/>
          <p:nvPr/>
        </p:nvSpPr>
        <p:spPr>
          <a:xfrm rot="5400000">
            <a:off x="9295936" y="441140"/>
            <a:ext cx="3539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…</a:t>
            </a:r>
            <a:endParaRPr lang="en-SG" sz="2400" b="1" dirty="0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664348D0-1F45-7BDB-B9D7-64748EC215BA}"/>
              </a:ext>
            </a:extLst>
          </p:cNvPr>
          <p:cNvSpPr/>
          <p:nvPr/>
        </p:nvSpPr>
        <p:spPr>
          <a:xfrm>
            <a:off x="9324945" y="146149"/>
            <a:ext cx="144000" cy="144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56E15805-B6C9-E858-8639-13F94F663570}"/>
              </a:ext>
            </a:extLst>
          </p:cNvPr>
          <p:cNvSpPr/>
          <p:nvPr/>
        </p:nvSpPr>
        <p:spPr>
          <a:xfrm>
            <a:off x="9324945" y="1071104"/>
            <a:ext cx="144000" cy="144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7119A5A5-89ED-E0BB-DE5C-8CD278D595F8}"/>
              </a:ext>
            </a:extLst>
          </p:cNvPr>
          <p:cNvCxnSpPr>
            <a:cxnSpLocks/>
          </p:cNvCxnSpPr>
          <p:nvPr/>
        </p:nvCxnSpPr>
        <p:spPr>
          <a:xfrm>
            <a:off x="1806290" y="3324089"/>
            <a:ext cx="2033345" cy="705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61DE88A3-B783-AE20-EE22-2B6EA24A08F4}"/>
              </a:ext>
            </a:extLst>
          </p:cNvPr>
          <p:cNvSpPr/>
          <p:nvPr/>
        </p:nvSpPr>
        <p:spPr>
          <a:xfrm>
            <a:off x="1464165" y="2695337"/>
            <a:ext cx="353962" cy="12314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2151EF2-9BDE-E1EC-C841-030CF336317C}"/>
              </a:ext>
            </a:extLst>
          </p:cNvPr>
          <p:cNvSpPr/>
          <p:nvPr/>
        </p:nvSpPr>
        <p:spPr>
          <a:xfrm>
            <a:off x="1569146" y="3000953"/>
            <a:ext cx="144000" cy="144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950E443-53DE-4425-C576-F06973D5F8EF}"/>
              </a:ext>
            </a:extLst>
          </p:cNvPr>
          <p:cNvSpPr/>
          <p:nvPr/>
        </p:nvSpPr>
        <p:spPr>
          <a:xfrm>
            <a:off x="1569146" y="3478850"/>
            <a:ext cx="144000" cy="144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4C4000-CEA9-3BC6-DFBB-0B9286977FFB}"/>
              </a:ext>
            </a:extLst>
          </p:cNvPr>
          <p:cNvSpPr txBox="1"/>
          <p:nvPr/>
        </p:nvSpPr>
        <p:spPr>
          <a:xfrm rot="5400000">
            <a:off x="1540137" y="3072875"/>
            <a:ext cx="3539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…</a:t>
            </a:r>
            <a:endParaRPr lang="en-SG" sz="2400" b="1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802DEE8-8473-F414-AFC3-E92AEF199062}"/>
              </a:ext>
            </a:extLst>
          </p:cNvPr>
          <p:cNvSpPr/>
          <p:nvPr/>
        </p:nvSpPr>
        <p:spPr>
          <a:xfrm>
            <a:off x="1569146" y="2777884"/>
            <a:ext cx="144000" cy="144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140FC38-C92A-9D91-A631-06648D3394E0}"/>
              </a:ext>
            </a:extLst>
          </p:cNvPr>
          <p:cNvSpPr/>
          <p:nvPr/>
        </p:nvSpPr>
        <p:spPr>
          <a:xfrm>
            <a:off x="1569146" y="3702839"/>
            <a:ext cx="144000" cy="144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0A63EDC-C0C4-14B3-3510-4E2A35A21604}"/>
                  </a:ext>
                </a:extLst>
              </p:cNvPr>
              <p:cNvSpPr txBox="1"/>
              <p:nvPr/>
            </p:nvSpPr>
            <p:spPr>
              <a:xfrm>
                <a:off x="1743059" y="2863610"/>
                <a:ext cx="5431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0A63EDC-C0C4-14B3-3510-4E2A35A216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3059" y="2863610"/>
                <a:ext cx="543149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15C41B5A-D421-194E-5595-B00ADD239BC4}"/>
              </a:ext>
            </a:extLst>
          </p:cNvPr>
          <p:cNvSpPr txBox="1"/>
          <p:nvPr/>
        </p:nvSpPr>
        <p:spPr>
          <a:xfrm>
            <a:off x="622245" y="3103209"/>
            <a:ext cx="796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V</a:t>
            </a:r>
            <a:endParaRPr lang="en-SG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19971DF-10DE-A29D-F559-8D9EBF4CE9A7}"/>
              </a:ext>
            </a:extLst>
          </p:cNvPr>
          <p:cNvSpPr/>
          <p:nvPr/>
        </p:nvSpPr>
        <p:spPr>
          <a:xfrm>
            <a:off x="3857589" y="287181"/>
            <a:ext cx="3105919" cy="6203744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b="1" dirty="0" err="1">
                <a:solidFill>
                  <a:srgbClr val="7030A0"/>
                </a:solidFill>
              </a:rPr>
              <a:t>ELMo</a:t>
            </a:r>
            <a:endParaRPr lang="en-GB" sz="4400" b="1" dirty="0">
              <a:solidFill>
                <a:srgbClr val="7030A0"/>
              </a:solidFill>
            </a:endParaRPr>
          </a:p>
          <a:p>
            <a:pPr algn="ctr"/>
            <a:endParaRPr lang="en-GB" sz="4400" b="1" dirty="0">
              <a:solidFill>
                <a:srgbClr val="7030A0"/>
              </a:solidFill>
            </a:endParaRPr>
          </a:p>
          <a:p>
            <a:pPr algn="ctr"/>
            <a:endParaRPr lang="en-GB" sz="4400" b="1" dirty="0">
              <a:solidFill>
                <a:srgbClr val="7030A0"/>
              </a:solidFill>
            </a:endParaRPr>
          </a:p>
          <a:p>
            <a:pPr algn="ctr"/>
            <a:endParaRPr lang="en-SG" sz="4400" b="1" dirty="0">
              <a:solidFill>
                <a:srgbClr val="7030A0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40C2D0C-4FFB-32B8-628F-86E3A939D4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5876" y="2733878"/>
            <a:ext cx="2777509" cy="2208119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165CBDF5-1D45-D301-D627-E2B2A910B389}"/>
              </a:ext>
            </a:extLst>
          </p:cNvPr>
          <p:cNvSpPr/>
          <p:nvPr/>
        </p:nvSpPr>
        <p:spPr>
          <a:xfrm>
            <a:off x="9286019" y="5342243"/>
            <a:ext cx="353962" cy="1231491"/>
          </a:xfrm>
          <a:prstGeom prst="rect">
            <a:avLst/>
          </a:prstGeom>
          <a:solidFill>
            <a:srgbClr val="FF616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C6CC419A-388B-4CA6-0F95-91BC6729A502}"/>
              </a:ext>
            </a:extLst>
          </p:cNvPr>
          <p:cNvSpPr/>
          <p:nvPr/>
        </p:nvSpPr>
        <p:spPr>
          <a:xfrm>
            <a:off x="9391000" y="5647859"/>
            <a:ext cx="144000" cy="144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BC133D4B-A547-355C-39A9-5683DA378442}"/>
              </a:ext>
            </a:extLst>
          </p:cNvPr>
          <p:cNvSpPr/>
          <p:nvPr/>
        </p:nvSpPr>
        <p:spPr>
          <a:xfrm>
            <a:off x="9391000" y="6125756"/>
            <a:ext cx="144000" cy="1440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E19E11E-DF4B-25DD-DD2C-4F0498671867}"/>
              </a:ext>
            </a:extLst>
          </p:cNvPr>
          <p:cNvSpPr txBox="1"/>
          <p:nvPr/>
        </p:nvSpPr>
        <p:spPr>
          <a:xfrm rot="5400000">
            <a:off x="9361991" y="5719781"/>
            <a:ext cx="3539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…</a:t>
            </a:r>
            <a:endParaRPr lang="en-SG" sz="2400" b="1" dirty="0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255979F4-EABF-F023-6295-B3D78CDD7004}"/>
              </a:ext>
            </a:extLst>
          </p:cNvPr>
          <p:cNvSpPr/>
          <p:nvPr/>
        </p:nvSpPr>
        <p:spPr>
          <a:xfrm>
            <a:off x="9391000" y="5424790"/>
            <a:ext cx="144000" cy="144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D1CF639E-A9ED-5445-AFF0-07C6EC6BAD04}"/>
              </a:ext>
            </a:extLst>
          </p:cNvPr>
          <p:cNvSpPr/>
          <p:nvPr/>
        </p:nvSpPr>
        <p:spPr>
          <a:xfrm>
            <a:off x="9391000" y="6349745"/>
            <a:ext cx="144000" cy="144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24EE70A2-2E5D-B9CB-4AAD-2F016145FB6B}"/>
              </a:ext>
            </a:extLst>
          </p:cNvPr>
          <p:cNvSpPr txBox="1"/>
          <p:nvPr/>
        </p:nvSpPr>
        <p:spPr>
          <a:xfrm rot="5400000">
            <a:off x="9343094" y="3158221"/>
            <a:ext cx="3539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…</a:t>
            </a:r>
            <a:endParaRPr lang="en-SG" sz="2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42F339C-DD5A-8556-6A25-83969FC93AE3}"/>
                  </a:ext>
                </a:extLst>
              </p:cNvPr>
              <p:cNvSpPr txBox="1"/>
              <p:nvPr/>
            </p:nvSpPr>
            <p:spPr>
              <a:xfrm>
                <a:off x="9639981" y="146149"/>
                <a:ext cx="255201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  <a:p>
                <a:r>
                  <a:rPr lang="en-SG" dirty="0"/>
                  <a:t>Embedding for word “Never” in sentence</a:t>
                </a: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42F339C-DD5A-8556-6A25-83969FC93A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9981" y="146149"/>
                <a:ext cx="2552019" cy="923330"/>
              </a:xfrm>
              <a:prstGeom prst="rect">
                <a:avLst/>
              </a:prstGeom>
              <a:blipFill>
                <a:blip r:embed="rId7"/>
                <a:stretch>
                  <a:fillRect l="-1909" b="-9934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21554313-548B-3C89-4EDD-C94303C703C7}"/>
                  </a:ext>
                </a:extLst>
              </p:cNvPr>
              <p:cNvSpPr txBox="1"/>
              <p:nvPr/>
            </p:nvSpPr>
            <p:spPr>
              <a:xfrm>
                <a:off x="9753334" y="5424790"/>
                <a:ext cx="255201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  <a:p>
                <a:r>
                  <a:rPr lang="en-SG" dirty="0"/>
                  <a:t>Embedding for word “Up” in sentence</a:t>
                </a: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21554313-548B-3C89-4EDD-C94303C703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53334" y="5424790"/>
                <a:ext cx="2552019" cy="923330"/>
              </a:xfrm>
              <a:prstGeom prst="rect">
                <a:avLst/>
              </a:prstGeom>
              <a:blipFill>
                <a:blip r:embed="rId8"/>
                <a:stretch>
                  <a:fillRect l="-2148" b="-9934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TextBox 42">
            <a:extLst>
              <a:ext uri="{FF2B5EF4-FFF2-40B4-BE49-F238E27FC236}">
                <a16:creationId xmlns:a16="http://schemas.microsoft.com/office/drawing/2014/main" id="{583D7C21-6F42-8DED-23CC-85917C47D0DB}"/>
              </a:ext>
            </a:extLst>
          </p:cNvPr>
          <p:cNvSpPr txBox="1"/>
          <p:nvPr/>
        </p:nvSpPr>
        <p:spPr>
          <a:xfrm rot="5400000">
            <a:off x="1477463" y="4413082"/>
            <a:ext cx="3539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…</a:t>
            </a:r>
            <a:endParaRPr lang="en-SG" sz="2400" b="1" dirty="0"/>
          </a:p>
        </p:txBody>
      </p:sp>
    </p:spTree>
    <p:extLst>
      <p:ext uri="{BB962C8B-B14F-4D97-AF65-F5344CB8AC3E}">
        <p14:creationId xmlns:p14="http://schemas.microsoft.com/office/powerpoint/2010/main" val="134703468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Picture 78">
            <a:extLst>
              <a:ext uri="{FF2B5EF4-FFF2-40B4-BE49-F238E27FC236}">
                <a16:creationId xmlns:a16="http://schemas.microsoft.com/office/drawing/2014/main" id="{112FAD13-1FFC-9534-DA45-DE808FBDF9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415"/>
          <a:stretch/>
        </p:blipFill>
        <p:spPr>
          <a:xfrm rot="16200000">
            <a:off x="5409014" y="-208013"/>
            <a:ext cx="1601015" cy="11336694"/>
          </a:xfrm>
          <a:prstGeom prst="rect">
            <a:avLst/>
          </a:prstGeom>
        </p:spPr>
      </p:pic>
      <p:sp>
        <p:nvSpPr>
          <p:cNvPr id="80" name="TextBox 79">
            <a:extLst>
              <a:ext uri="{FF2B5EF4-FFF2-40B4-BE49-F238E27FC236}">
                <a16:creationId xmlns:a16="http://schemas.microsoft.com/office/drawing/2014/main" id="{40FA5765-DCC3-F7C2-0EF0-62444D46F55F}"/>
              </a:ext>
            </a:extLst>
          </p:cNvPr>
          <p:cNvSpPr txBox="1"/>
          <p:nvPr/>
        </p:nvSpPr>
        <p:spPr>
          <a:xfrm>
            <a:off x="3666126" y="6260842"/>
            <a:ext cx="857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E</a:t>
            </a:r>
            <a:endParaRPr lang="en-SG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6445EBF8-44DD-8868-7237-C66BAB735C51}"/>
              </a:ext>
            </a:extLst>
          </p:cNvPr>
          <p:cNvSpPr txBox="1"/>
          <p:nvPr/>
        </p:nvSpPr>
        <p:spPr>
          <a:xfrm>
            <a:off x="1418658" y="6260842"/>
            <a:ext cx="796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</a:t>
            </a:r>
            <a:endParaRPr lang="en-SG"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E03607BD-EA23-533C-7006-2611C56815C8}"/>
              </a:ext>
            </a:extLst>
          </p:cNvPr>
          <p:cNvSpPr txBox="1"/>
          <p:nvPr/>
        </p:nvSpPr>
        <p:spPr>
          <a:xfrm>
            <a:off x="10727298" y="6260842"/>
            <a:ext cx="796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</a:t>
            </a:r>
            <a:endParaRPr lang="en-SG" dirty="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5999209F-D5FB-0A22-637C-297D452F7B2B}"/>
              </a:ext>
            </a:extLst>
          </p:cNvPr>
          <p:cNvSpPr txBox="1"/>
          <p:nvPr/>
        </p:nvSpPr>
        <p:spPr>
          <a:xfrm>
            <a:off x="5975044" y="6260842"/>
            <a:ext cx="796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V</a:t>
            </a:r>
            <a:endParaRPr lang="en-SG" dirty="0"/>
          </a:p>
        </p:txBody>
      </p:sp>
      <p:pic>
        <p:nvPicPr>
          <p:cNvPr id="90" name="Picture 89">
            <a:extLst>
              <a:ext uri="{FF2B5EF4-FFF2-40B4-BE49-F238E27FC236}">
                <a16:creationId xmlns:a16="http://schemas.microsoft.com/office/drawing/2014/main" id="{EAF80214-A833-48BC-93F3-FF32F57B1A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3679864" y="242940"/>
            <a:ext cx="1046238" cy="201351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F54CB408-89ED-5DB2-4A25-9A96917D0001}"/>
                  </a:ext>
                </a:extLst>
              </p:cNvPr>
              <p:cNvSpPr txBox="1"/>
              <p:nvPr/>
            </p:nvSpPr>
            <p:spPr>
              <a:xfrm>
                <a:off x="3008684" y="48979"/>
                <a:ext cx="255201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  <a:p>
                <a:r>
                  <a:rPr lang="en-SG" dirty="0"/>
                  <a:t>First embedding for word “Never” in sentence</a:t>
                </a:r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F54CB408-89ED-5DB2-4A25-9A96917D00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8684" y="48979"/>
                <a:ext cx="2552019" cy="923330"/>
              </a:xfrm>
              <a:prstGeom prst="rect">
                <a:avLst/>
              </a:prstGeom>
              <a:blipFill>
                <a:blip r:embed="rId4"/>
                <a:stretch>
                  <a:fillRect l="-2153" r="-3349" b="-9934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" name="Left Brace 91">
            <a:extLst>
              <a:ext uri="{FF2B5EF4-FFF2-40B4-BE49-F238E27FC236}">
                <a16:creationId xmlns:a16="http://schemas.microsoft.com/office/drawing/2014/main" id="{0A88AD48-A9AF-A0AD-BC60-B8A3740879A9}"/>
              </a:ext>
            </a:extLst>
          </p:cNvPr>
          <p:cNvSpPr/>
          <p:nvPr/>
        </p:nvSpPr>
        <p:spPr>
          <a:xfrm rot="5400000">
            <a:off x="3951057" y="-1532952"/>
            <a:ext cx="503853" cy="7115392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680F43B1-C1D5-7FE6-144E-DB9B5E25BFD7}"/>
              </a:ext>
            </a:extLst>
          </p:cNvPr>
          <p:cNvSpPr/>
          <p:nvPr/>
        </p:nvSpPr>
        <p:spPr>
          <a:xfrm>
            <a:off x="328246" y="3884246"/>
            <a:ext cx="4478216" cy="562708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9343A562-5D13-7586-501A-91712D7E192C}"/>
              </a:ext>
            </a:extLst>
          </p:cNvPr>
          <p:cNvSpPr/>
          <p:nvPr/>
        </p:nvSpPr>
        <p:spPr>
          <a:xfrm>
            <a:off x="4958862" y="3884246"/>
            <a:ext cx="4478216" cy="562708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1F60F088-90A5-DBE2-C4C3-17165FF54324}"/>
              </a:ext>
            </a:extLst>
          </p:cNvPr>
          <p:cNvSpPr/>
          <p:nvPr/>
        </p:nvSpPr>
        <p:spPr>
          <a:xfrm>
            <a:off x="3008684" y="3233560"/>
            <a:ext cx="4478216" cy="562708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b="1" dirty="0">
                <a:solidFill>
                  <a:srgbClr val="00B050"/>
                </a:solidFill>
              </a:rPr>
              <a:t>1D CNN</a:t>
            </a:r>
            <a:endParaRPr lang="en-SG" sz="2800" b="1" dirty="0">
              <a:solidFill>
                <a:srgbClr val="00B050"/>
              </a:solidFill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AB13A798-1B15-4542-7305-76931378A9BB}"/>
              </a:ext>
            </a:extLst>
          </p:cNvPr>
          <p:cNvSpPr/>
          <p:nvPr/>
        </p:nvSpPr>
        <p:spPr>
          <a:xfrm>
            <a:off x="7600462" y="3233560"/>
            <a:ext cx="4478216" cy="562708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F0B675E3-6BB3-0820-AED1-CA23866D40C0}"/>
              </a:ext>
            </a:extLst>
          </p:cNvPr>
          <p:cNvSpPr/>
          <p:nvPr/>
        </p:nvSpPr>
        <p:spPr>
          <a:xfrm>
            <a:off x="328246" y="2582874"/>
            <a:ext cx="4478216" cy="562708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546257A5-602C-19ED-9E1F-F46A875A5D6F}"/>
              </a:ext>
            </a:extLst>
          </p:cNvPr>
          <p:cNvSpPr/>
          <p:nvPr/>
        </p:nvSpPr>
        <p:spPr>
          <a:xfrm>
            <a:off x="4958862" y="2582874"/>
            <a:ext cx="4478216" cy="562708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54DC030B-8D69-E0A0-09B7-75310785A817}"/>
              </a:ext>
            </a:extLst>
          </p:cNvPr>
          <p:cNvSpPr txBox="1"/>
          <p:nvPr/>
        </p:nvSpPr>
        <p:spPr>
          <a:xfrm>
            <a:off x="1639883" y="3250754"/>
            <a:ext cx="3539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…</a:t>
            </a:r>
            <a:endParaRPr lang="en-SG" sz="2400" b="1" dirty="0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377AEA46-C9E9-FAAE-B2A4-8234B13C7904}"/>
              </a:ext>
            </a:extLst>
          </p:cNvPr>
          <p:cNvSpPr txBox="1"/>
          <p:nvPr/>
        </p:nvSpPr>
        <p:spPr>
          <a:xfrm>
            <a:off x="10107853" y="2582874"/>
            <a:ext cx="3539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…</a:t>
            </a:r>
            <a:endParaRPr lang="en-SG" sz="2400" b="1" dirty="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4CEA7A85-0BE5-6DA3-6FEB-B0A0772F6E95}"/>
              </a:ext>
            </a:extLst>
          </p:cNvPr>
          <p:cNvSpPr txBox="1"/>
          <p:nvPr/>
        </p:nvSpPr>
        <p:spPr>
          <a:xfrm>
            <a:off x="10107853" y="3959681"/>
            <a:ext cx="3539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…</a:t>
            </a:r>
            <a:endParaRPr lang="en-SG" sz="2400" b="1" dirty="0"/>
          </a:p>
        </p:txBody>
      </p:sp>
    </p:spTree>
    <p:extLst>
      <p:ext uri="{BB962C8B-B14F-4D97-AF65-F5344CB8AC3E}">
        <p14:creationId xmlns:p14="http://schemas.microsoft.com/office/powerpoint/2010/main" val="40320605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4D96F-CBDE-4094-BFE9-C45240CD0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SkipGram</a:t>
            </a:r>
            <a:r>
              <a:rPr lang="en-US" dirty="0"/>
              <a:t> (SG)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88E989-731A-4768-8BF7-08997F5551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r>
              <a:rPr lang="en-US" dirty="0"/>
              <a:t>Consider the text: “I have a dream that one day this nation will rise up and live out the true meaning of its creed: We hold these truths to be self-evident, that all men are created equal. I have a dream that one day on the red hills of Georgia, the sons of former slaves and </a:t>
            </a:r>
            <a:r>
              <a:rPr lang="en-US" b="1" dirty="0">
                <a:solidFill>
                  <a:srgbClr val="00B050"/>
                </a:solidFill>
              </a:rPr>
              <a:t>the sons </a:t>
            </a:r>
            <a:r>
              <a:rPr lang="en-US" b="1" dirty="0">
                <a:solidFill>
                  <a:srgbClr val="7030A0"/>
                </a:solidFill>
              </a:rPr>
              <a:t>of</a:t>
            </a:r>
            <a:r>
              <a:rPr lang="en-US" b="1" dirty="0">
                <a:solidFill>
                  <a:srgbClr val="00B050"/>
                </a:solidFill>
              </a:rPr>
              <a:t> former slave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/>
              <a:t>owners will be able to sit down together at the table of brotherhood.”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86405373-B692-4F45-A52E-798519B259BF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199" y="1825625"/>
                <a:ext cx="6019801" cy="503237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i="0" dirty="0"/>
                  <a:t>0. We will use a sliding window, with e.g. size </a:t>
                </a:r>
                <a14:m>
                  <m:oMath xmlns:m="http://schemas.openxmlformats.org/officeDocument/2006/math"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i="0" dirty="0"/>
                  <a:t>, to generate pairs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i="0" dirty="0"/>
                  <a:t> values to train our </a:t>
                </a:r>
                <a:r>
                  <a:rPr lang="en-GB" b="0" i="0" dirty="0" err="1"/>
                  <a:t>SkipGram</a:t>
                </a:r>
                <a:r>
                  <a:rPr lang="en-US" i="0" dirty="0"/>
                  <a:t> on.</a:t>
                </a:r>
                <a:endParaRPr lang="en-US" dirty="0"/>
              </a:p>
              <a:p>
                <a:pPr marL="0" indent="0">
                  <a:buNone/>
                </a:pPr>
                <a:endParaRPr lang="en-GB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h𝑎𝑣𝑒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𝑑𝑟𝑒𝑎𝑚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𝑡h𝑎𝑡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, </m:t>
                      </m:r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h𝑎𝑣𝑒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𝑡h𝑎𝑡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𝑜𝑛𝑒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, </m:t>
                      </m:r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𝑑𝑟𝑒𝑎𝑚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𝑡h𝑒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𝑠𝑜𝑛𝑠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𝑓𝑜𝑟𝑚𝑒𝑟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𝑠𝑙𝑎𝑣𝑒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, </m:t>
                      </m:r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𝑜𝑓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86405373-B692-4F45-A52E-798519B259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199" y="1825625"/>
                <a:ext cx="6019801" cy="5032374"/>
              </a:xfrm>
              <a:blipFill>
                <a:blip r:embed="rId2"/>
                <a:stretch>
                  <a:fillRect l="-2024" t="-193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481431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4D96F-CBDE-4094-BFE9-C45240CD0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SkipGram</a:t>
            </a:r>
            <a:r>
              <a:rPr lang="en-US" dirty="0"/>
              <a:t> (SG)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0588E989-731A-4768-8BF7-08997F555195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203092" cy="5032375"/>
              </a:xfrm>
            </p:spPr>
            <p:txBody>
              <a:bodyPr>
                <a:normAutofit lnSpcReduction="10000"/>
              </a:bodyPr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Then, build a simple NN, which takes a middle word, as one-hot embedding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d>
                          <m:dPr>
                            <m:begChr m:val="|"/>
                            <m:endChr m:val="|"/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d>
                      </m:sup>
                    </m:sSup>
                  </m:oMath>
                </a14:m>
                <a:r>
                  <a:rPr lang="en-GB" dirty="0"/>
                  <a:t>.</a:t>
                </a:r>
                <a:br>
                  <a:rPr lang="en-GB" dirty="0"/>
                </a:br>
                <a:br>
                  <a:rPr lang="en-GB" dirty="0"/>
                </a:br>
                <a:r>
                  <a:rPr lang="en-GB" dirty="0"/>
                  <a:t>Add one fully-connected layer with matrix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 dirty="0">
                        <a:latin typeface="Cambria Math" panose="02040503050406030204" pitchFamily="18" charset="0"/>
                      </a:rPr>
                      <m:t>W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d>
                      </m:sup>
                    </m:sSup>
                  </m:oMath>
                </a14:m>
                <a:r>
                  <a:rPr lang="en-GB" dirty="0"/>
                  <a:t>. Here,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GB" dirty="0"/>
                  <a:t> denotes the size of the new word embedding and is often chosen such that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>
                        <a:latin typeface="Cambria Math" panose="02040503050406030204" pitchFamily="18" charset="0"/>
                      </a:rPr>
                      <m:t>≪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V</m:t>
                        </m:r>
                      </m:e>
                    </m:d>
                  </m:oMath>
                </a14:m>
                <a:r>
                  <a:rPr lang="en-GB" dirty="0"/>
                  <a:t>.</a:t>
                </a:r>
                <a:br>
                  <a:rPr lang="en-GB" dirty="0"/>
                </a:br>
                <a:br>
                  <a:rPr lang="en-GB" dirty="0"/>
                </a:br>
                <a:r>
                  <a:rPr lang="en-GB" dirty="0"/>
                  <a:t>After training,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𝑊𝑒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will be used as the new word embedding to replace any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en-GB" dirty="0"/>
                  <a:t>!</a:t>
                </a:r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0588E989-731A-4768-8BF7-08997F5551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203092" cy="5032375"/>
              </a:xfrm>
              <a:blipFill>
                <a:blip r:embed="rId3"/>
                <a:stretch>
                  <a:fillRect l="-2462" t="-2785" r="-3283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76B72A5D-A801-FDD6-B9AC-04D874FC97E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166" r="62308" b="28978"/>
          <a:stretch/>
        </p:blipFill>
        <p:spPr>
          <a:xfrm>
            <a:off x="6643077" y="1578706"/>
            <a:ext cx="5299014" cy="4650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6856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4D96F-CBDE-4094-BFE9-C45240CD0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SkipGram</a:t>
            </a:r>
            <a:r>
              <a:rPr lang="en-US" dirty="0"/>
              <a:t> (SG)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0588E989-731A-4768-8BF7-08997F555195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410200" cy="5032375"/>
              </a:xfrm>
            </p:spPr>
            <p:txBody>
              <a:bodyPr>
                <a:normAutofit/>
              </a:bodyPr>
              <a:lstStyle/>
              <a:p>
                <a:pPr marL="514350" indent="-514350">
                  <a:buFont typeface="+mj-lt"/>
                  <a:buAutoNum type="arabicPeriod" startAt="2"/>
                </a:pPr>
                <a:r>
                  <a:rPr lang="en-US" dirty="0"/>
                  <a:t>The final layer is a Linear layer (or an Embedding Layer), trainable and produces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output vectors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as: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With </a:t>
                </a:r>
                <a14:m>
                  <m:oMath xmlns:m="http://schemas.openxmlformats.org/officeDocument/2006/math"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d>
                          <m:dPr>
                            <m:begChr m:val="|"/>
                            <m:endChr m:val="|"/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d>
                      </m:sup>
                    </m:sSup>
                  </m:oMath>
                </a14:m>
                <a:r>
                  <a:rPr lang="en-GB" dirty="0"/>
                  <a:t>.</a:t>
                </a:r>
              </a:p>
              <a:p>
                <a:pPr marL="0" indent="0">
                  <a:buNone/>
                </a:pPr>
                <a:r>
                  <a:rPr lang="en-GB" dirty="0"/>
                  <a:t>The outputs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will then pass through a </a:t>
                </a:r>
                <a:r>
                  <a:rPr lang="en-GB" dirty="0" err="1"/>
                  <a:t>softmax</a:t>
                </a:r>
                <a:r>
                  <a:rPr lang="en-GB" dirty="0"/>
                  <a:t> and will give probabilities over which word should be predicted in position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GB" dirty="0"/>
                  <a:t>.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0588E989-731A-4768-8BF7-08997F5551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410200" cy="5032375"/>
              </a:xfrm>
              <a:blipFill>
                <a:blip r:embed="rId2"/>
                <a:stretch>
                  <a:fillRect l="-2368" t="-2058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9" name="Picture 48">
            <a:extLst>
              <a:ext uri="{FF2B5EF4-FFF2-40B4-BE49-F238E27FC236}">
                <a16:creationId xmlns:a16="http://schemas.microsoft.com/office/drawing/2014/main" id="{A0FB329C-8BCB-C8A1-19E7-73750192A7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475"/>
          <a:stretch/>
        </p:blipFill>
        <p:spPr>
          <a:xfrm>
            <a:off x="6211132" y="1187938"/>
            <a:ext cx="5980868" cy="5554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4194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3445</TotalTime>
  <Words>4836</Words>
  <Application>Microsoft Office PowerPoint</Application>
  <PresentationFormat>Widescreen</PresentationFormat>
  <Paragraphs>518</Paragraphs>
  <Slides>62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7" baseType="lpstr">
      <vt:lpstr>Arial</vt:lpstr>
      <vt:lpstr>Calibri</vt:lpstr>
      <vt:lpstr>Calibri Light</vt:lpstr>
      <vt:lpstr>Cambria Math</vt:lpstr>
      <vt:lpstr>Office Theme</vt:lpstr>
      <vt:lpstr>50.039 Theory and Practice of Deep Learning W8-S2 The Embedding Problem</vt:lpstr>
      <vt:lpstr>About this week (Week 8)</vt:lpstr>
      <vt:lpstr>About this week (Week 8)</vt:lpstr>
      <vt:lpstr>Continuous Bag of Words (CBoW)</vt:lpstr>
      <vt:lpstr>SkipGram (SG)</vt:lpstr>
      <vt:lpstr>PowerPoint Presentation</vt:lpstr>
      <vt:lpstr>SkipGram (SG)</vt:lpstr>
      <vt:lpstr>SkipGram (SG)</vt:lpstr>
      <vt:lpstr>SkipGram (SG)</vt:lpstr>
      <vt:lpstr>SkipGram (SG)</vt:lpstr>
      <vt:lpstr>SkipGram (SG)</vt:lpstr>
      <vt:lpstr>SkipGram (SG)</vt:lpstr>
      <vt:lpstr>SkipGram (SG)</vt:lpstr>
      <vt:lpstr>SkipGram (SG)</vt:lpstr>
      <vt:lpstr>SkipGram (SG)</vt:lpstr>
      <vt:lpstr>Word2Vec and Glove</vt:lpstr>
      <vt:lpstr>Word2Vec and Glove</vt:lpstr>
      <vt:lpstr>Word2Vec and Glove</vt:lpstr>
      <vt:lpstr>FastText</vt:lpstr>
      <vt:lpstr>Universal embeddings?</vt:lpstr>
      <vt:lpstr>FastText</vt:lpstr>
      <vt:lpstr>“Out of vocabulary” words</vt:lpstr>
      <vt:lpstr>“Out of vocabulary” words</vt:lpstr>
      <vt:lpstr>“Out of vocabulary” words</vt:lpstr>
      <vt:lpstr>Core idea behind FastText (out-of-class)</vt:lpstr>
      <vt:lpstr>Core idea behind FastText (out-of-class)</vt:lpstr>
      <vt:lpstr>FastText - Recap</vt:lpstr>
      <vt:lpstr>FastText - Demo</vt:lpstr>
      <vt:lpstr>ELMo</vt:lpstr>
      <vt:lpstr>ELMo can take context into account</vt:lpstr>
      <vt:lpstr>ELMo can take context into account - A blast from the past (W9S1)</vt:lpstr>
      <vt:lpstr>ELMo – Key takeaways</vt:lpstr>
      <vt:lpstr>PowerPoint Presentation</vt:lpstr>
      <vt:lpstr>ELMo – Key takeaways</vt:lpstr>
      <vt:lpstr>ELMo – Key takeaways</vt:lpstr>
      <vt:lpstr>ELMo has lower dimensionality on inputs - Another blast from the past (W9S1)</vt:lpstr>
      <vt:lpstr>ELMo – Key takeaways</vt:lpstr>
      <vt:lpstr>PowerPoint Presentation</vt:lpstr>
      <vt:lpstr>ELMo – Key takeaways</vt:lpstr>
      <vt:lpstr>ELMo – Key takeaways</vt:lpstr>
      <vt:lpstr>ELMo – Key takeaways</vt:lpstr>
      <vt:lpstr>Context Aggregation in CBoW (Reminder)</vt:lpstr>
      <vt:lpstr>Context aggregation using Bi-LSTMs</vt:lpstr>
      <vt:lpstr>Context aggregation using Bi-LSTMs</vt:lpstr>
      <vt:lpstr>Context aggregation using Bi-LSTMs</vt:lpstr>
      <vt:lpstr>ELMo – Key takeaways</vt:lpstr>
      <vt:lpstr>ELMo – Key takeaways</vt:lpstr>
      <vt:lpstr>ELMo – Key takeaways</vt:lpstr>
      <vt:lpstr>ELMo – Key takeaways</vt:lpstr>
      <vt:lpstr>ELMo – Key takeaways</vt:lpstr>
      <vt:lpstr>ELMo – Key takeaways</vt:lpstr>
      <vt:lpstr>A note on the Highway Layer</vt:lpstr>
      <vt:lpstr>A note on the Highway Layer</vt:lpstr>
      <vt:lpstr>ELMo</vt:lpstr>
      <vt:lpstr>PowerPoint Presentation</vt:lpstr>
      <vt:lpstr>ELMo</vt:lpstr>
      <vt:lpstr>Conclusion (W8S2)</vt:lpstr>
      <vt:lpstr>Learn more about these topics</vt:lpstr>
      <vt:lpstr>Learn more about these topics</vt:lpstr>
      <vt:lpstr>Learn more about these topics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50.039 Theory and Practice of Deep Learning W8 S1-2-3</dc:title>
  <dc:creator>Matthieu DE MARI</dc:creator>
  <cp:lastModifiedBy>Matthieu DE MARI</cp:lastModifiedBy>
  <cp:revision>176</cp:revision>
  <dcterms:created xsi:type="dcterms:W3CDTF">2021-03-10T09:35:15Z</dcterms:created>
  <dcterms:modified xsi:type="dcterms:W3CDTF">2023-08-23T05:45:10Z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7fde23a9-9a05-4714-826f-57380a17bd9d_Enabled">
    <vt:lpwstr>true</vt:lpwstr>
  </property>
  <property fmtid="{D5CDD505-2E9C-101B-9397-08002B2CF9AE}" pid="3" name="MSIP_Label_7fde23a9-9a05-4714-826f-57380a17bd9d_SetDate">
    <vt:lpwstr>2022-10-14T06:10:55Z</vt:lpwstr>
  </property>
  <property fmtid="{D5CDD505-2E9C-101B-9397-08002B2CF9AE}" pid="4" name="MSIP_Label_7fde23a9-9a05-4714-826f-57380a17bd9d_Method">
    <vt:lpwstr>Privileged</vt:lpwstr>
  </property>
  <property fmtid="{D5CDD505-2E9C-101B-9397-08002B2CF9AE}" pid="5" name="MSIP_Label_7fde23a9-9a05-4714-826f-57380a17bd9d_Name">
    <vt:lpwstr>Restricted</vt:lpwstr>
  </property>
  <property fmtid="{D5CDD505-2E9C-101B-9397-08002B2CF9AE}" pid="6" name="MSIP_Label_7fde23a9-9a05-4714-826f-57380a17bd9d_SiteId">
    <vt:lpwstr>3476b776-e990-4f72-b950-62489831623d</vt:lpwstr>
  </property>
  <property fmtid="{D5CDD505-2E9C-101B-9397-08002B2CF9AE}" pid="7" name="MSIP_Label_7fde23a9-9a05-4714-826f-57380a17bd9d_ActionId">
    <vt:lpwstr>7d1432a8-f22f-4369-b6f0-2d209c4f091d</vt:lpwstr>
  </property>
  <property fmtid="{D5CDD505-2E9C-101B-9397-08002B2CF9AE}" pid="8" name="MSIP_Label_7fde23a9-9a05-4714-826f-57380a17bd9d_ContentBits">
    <vt:lpwstr>3</vt:lpwstr>
  </property>
  <property fmtid="{D5CDD505-2E9C-101B-9397-08002B2CF9AE}" pid="9" name="ClassificationContentMarkingFooterLocations">
    <vt:lpwstr>Office Theme:10</vt:lpwstr>
  </property>
  <property fmtid="{D5CDD505-2E9C-101B-9397-08002B2CF9AE}" pid="10" name="ClassificationContentMarkingFooterText">
    <vt:lpwstr>Restricted</vt:lpwstr>
  </property>
  <property fmtid="{D5CDD505-2E9C-101B-9397-08002B2CF9AE}" pid="11" name="ClassificationContentMarkingHeaderLocations">
    <vt:lpwstr>Office Theme:9</vt:lpwstr>
  </property>
  <property fmtid="{D5CDD505-2E9C-101B-9397-08002B2CF9AE}" pid="12" name="ClassificationContentMarkingHeaderText">
    <vt:lpwstr>Restricted</vt:lpwstr>
  </property>
</Properties>
</file>